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EE5"/>
    <a:srgbClr val="E7BB95"/>
    <a:srgbClr val="648419"/>
    <a:srgbClr val="003AB4"/>
    <a:srgbClr val="769422"/>
    <a:srgbClr val="0035B5"/>
    <a:srgbClr val="EBECE7"/>
    <a:srgbClr val="E9EAE9"/>
    <a:srgbClr val="3A52A5"/>
    <a:srgbClr val="5C63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2" d="100"/>
          <a:sy n="112" d="100"/>
        </p:scale>
        <p:origin x="2970" y="-6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0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6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Plaats hier uw contactgegevens!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Plaats hier uw promotievoorwaarden!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Custom made, koel lunchtas van 600D RPET polyester met aluminium vulling en klittenbandsluiting.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73698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CreaBeauty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 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Custon made toilettas met ritssluiting in RPET-neopreen.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10589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SuboFob Ho AP715050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Custom made, RPET polyester sleutelhanger met zwart metaal tactische stijl snap ho karabijnhaak en sleutelhanger.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0" y="556338"/>
            <a:ext cx="5757890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231850" y="3623227"/>
            <a:ext cx="5284595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6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Pas je succes aan met BE CREATIVE producten!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Met de BE CREATIVE collectie kun je het hele uiterlijk van promotieartikelen ontwerpen en het hele oppervlak bedrukken, zodat je bij elke promotie een onvergetelijke herinnering achterlaat.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CreaCandy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Cube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AP715015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kubusvormige snoepdispenserdoos met all-over full colour bedrukking. Gevuld met 40 gram individueel verpakte snoepjes van gemengd fruit.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5675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Car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AP715026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met papier bedekt autovormig sticky notesbl. Inclusief 50 vellen plakbriefjes van gerecycled papier. Prijs is inclusief full colour bedrukte buitenomslag.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175529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Power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AP716995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RPET kabelorganizer roltas met 3 rits mesh compartimenten en elastische sluitband.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 descr="A képen doboz, ját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050B3F6-A1C5-4C3E-4C31-703D4E9301A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28" y="11456508"/>
            <a:ext cx="1590944" cy="1590944"/>
          </a:xfrm>
          <a:prstGeom prst="rect">
            <a:avLst/>
          </a:prstGeom>
        </p:spPr>
      </p:pic>
      <p:pic>
        <p:nvPicPr>
          <p:cNvPr id="43" name="Kép 42" descr="A képen kiegészítő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BF068FC4-A27E-AA20-1741-EC0E53A694C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970" y="11432418"/>
            <a:ext cx="1628632" cy="1628632"/>
          </a:xfrm>
          <a:prstGeom prst="rect">
            <a:avLst/>
          </a:prstGeom>
        </p:spPr>
      </p:pic>
      <p:pic>
        <p:nvPicPr>
          <p:cNvPr id="55" name="Kép 54" descr="A képen jármű, kerék, Szárazföldi jármű, gumiabronc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F46B3F26-46A1-9846-1F74-380DA7C9330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365" y="11535559"/>
            <a:ext cx="1511893" cy="151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6872</TotalTime>
  <Words>193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181</cp:revision>
  <cp:lastPrinted>2020-10-14T10:13:42Z</cp:lastPrinted>
  <dcterms:created xsi:type="dcterms:W3CDTF">2020-04-21T06:52:21Z</dcterms:created>
  <dcterms:modified xsi:type="dcterms:W3CDTF">2026-01-21T08:03:16Z</dcterms:modified>
  <cp:category/>
</cp:coreProperties>
</file>