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3420" y="-3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Specjalnie zaprojektowana, termiczna torba na lunch z poliestru RPET 600D z aluminiową wyściółką i zapięciem na rzep.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Kosmetyczka na zamówienie, zapinana na zamek, wykonana z neoprenu RPET.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Wykonany na zamówienie brel z poliestru RPET z czarnym metalowym karabińczykiem w stylu taktycznym i kółkiem do kluczy.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78312"/>
            <a:ext cx="5284595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Spersonalizuj swój sukces dzięki produktom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Kolekcja BE CREATIVE pozwala zaprojektować cały wygląd i zadrukować całą powierzchnię artykułów promocyjnych, pozostawiając niezapomniane wspomnienia przy każdej promocji.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31850" y="13186337"/>
            <a:ext cx="1729599" cy="160255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Pudełko na cukierki w kształcie sześcianu, wykonane na zamówienie, z full kolorowym nadrukiem na całej powierzchni. Wypełnione 40 gramami pojedynczo pakowanych cukierków o smaku owoców mieszanych.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48759"/>
            <a:ext cx="1662618" cy="1615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Wykonany na zamówienie notes samoprzylepny w kształcie samochodu, lejony papierem. Zawiera 50 karteczek samoprzylepnych z papieru pochodzącego z recyklingu. Cena obejmuje full kolorową ładkę.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82737"/>
            <a:ext cx="1628632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Wykonana na zamówienie, zwijana torba z organizerem na kable z RPET, z 3 przegrodami z siatki zapinanymi na zamek i elastycznym paskiem zamykającym.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218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2026-01-21T08:04:01Z</dcterms:modified>
  <cp:category/>
</cp:coreProperties>
</file>