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3306" y="-49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Chladiaca taška na obed z 600D RPET polyesteru na zákazku s hliníkovou výplňou a zapínaním na suchý zips.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Kozmetická taštička na zips z RPET neoprénu vyrobená na zákazku.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Príves na kľúče z polyesteru RPET vyrobený na zákazku s čiernou kovovou karabínou a kľúčenkou v taktickom štýle.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64323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Prispôsobte si svoj úspech s produktmi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Kolekcia BE CREATIVE vám umožňuje navrhnúť celý vzhľad a potlačiť celý povrch reklamných predmetov a zanechať nezabudnuteľné spomienky pri každej propagácii.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Krabička na cukríky v tvare kocky na zákazku s celofarebnou potlačou. Naplnené 40 gramami jednotlivo balených ovocných cukríkov. Cena nezahŕňa tlačovú prípravu.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6153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Samolepiaci bl v tvare auta na zákazku, potiahnutý papierom. Obsahuje 50 listov samolepiacich papierov z recyklovaného papiera. Cena zahŕňa vonkajší obal s plnofarebnou potlačou, nezahŕňa tlačovú prípravu.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Rolovacia taška na káble na zákazku z RPET s 3 sieťovanými vreckami na zips a elastickým zapínaním.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2026-01-21T08:04:48Z</dcterms:modified>
  <cp:category/>
</cp:coreProperties>
</file>