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8419"/>
    <a:srgbClr val="003AB4"/>
    <a:srgbClr val="769422"/>
    <a:srgbClr val="0035B5"/>
    <a:srgbClr val="EBECE7"/>
    <a:srgbClr val="E9EAE9"/>
    <a:srgbClr val="3A52A5"/>
    <a:srgbClr val="5C6375"/>
    <a:srgbClr val="EBEAF0"/>
    <a:srgbClr val="BFC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6" d="100"/>
          <a:sy n="96" d="100"/>
        </p:scale>
        <p:origin x="32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3114"/>
            <a:ext cx="2677631" cy="179010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1408"/>
            <a:ext cx="2620867" cy="1752152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27824"/>
            <a:ext cx="2708443" cy="181070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57358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Motetsu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AP800251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Box na jídlo z recyklované nerezové oceli s bambusovým víkem a bezpečným zapínáním na přezku, 750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04125"/>
            <a:ext cx="1989098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Bering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AP800615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Miniaturní butylka z recyklované nerezové oceli s karabinou na klíče. 30 ml.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82288"/>
            <a:ext cx="205773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Pumono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AP800674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Láhev z recyklované nerezové oceli, 500 ml.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4" y="556338"/>
            <a:ext cx="5757575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64841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Přirozená volba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Projevte ekologické uvědomění tím, že podpoříte recyklované nebo udržitelné dárky a vybudujete ekologičtější zítřek! Kolekce GO GREEN vám pomůže dosáhnout vašich propagačních cílů ekologičtějším způsobem.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Metpuk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AP800700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Bl s recyklovanou PU kůží, 70 linkovanými listy z recyklovaného papíru a 125 značkovači stránek (v 5 různých barvách).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92827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Carabol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AP800231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Skládací sportovní láhev z RPET s víčkem na pití a hliníkovou karabinou, 500 ml. Bez BPA. Nevhodná pro sycené nápoje.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Mazimi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AP800806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Velké posuvné puzzle z recyklovaného ABS materiálu s plochou na potisk.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C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5" name="Kép 34" descr="A képen képernyőkép, tér, Színessé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914DB62B-6B9C-8239-4294-FAE6C75788E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88" y="11466353"/>
            <a:ext cx="1605932" cy="1605932"/>
          </a:xfrm>
          <a:prstGeom prst="rect">
            <a:avLst/>
          </a:prstGeom>
        </p:spPr>
      </p:pic>
      <p:pic>
        <p:nvPicPr>
          <p:cNvPr id="49" name="Kép 48" descr="A képen képernyőkép, rajzfilm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2D4B943E-F3BA-B158-6E05-321F889108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81" y="11598021"/>
            <a:ext cx="1337303" cy="1337303"/>
          </a:xfrm>
          <a:prstGeom prst="rect">
            <a:avLst/>
          </a:prstGeom>
        </p:spPr>
      </p:pic>
      <p:pic>
        <p:nvPicPr>
          <p:cNvPr id="60" name="Kép 59" descr="A képen palack, henger, műanyag, ké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697E4F3-CBE8-DB51-71C3-776E50305E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81" y="11453822"/>
            <a:ext cx="1502062" cy="150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6859</TotalTime>
  <Words>177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179</cp:revision>
  <cp:lastPrinted>2020-10-14T10:13:42Z</cp:lastPrinted>
  <dcterms:created xsi:type="dcterms:W3CDTF">2020-04-21T06:52:21Z</dcterms:created>
  <dcterms:modified xsi:type="dcterms:W3CDTF">2026-01-21T08:06:43Z</dcterms:modified>
  <cp:category/>
</cp:coreProperties>
</file>