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3174" y="-5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Lunchbox aus recyceltem Edelstahl mit Bambusdeckel und Verschlussschnallen. Füllmenge: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03391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Mini-Flachmann aus recyceltem Edelstahl mit Karabiner-Schlüsselanhänger. Füllmenge: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851861"/>
            <a:ext cx="2166880" cy="5624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Flasche aus recyceltem Edelstahl. Füllmenge: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Die natürliche Wahl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89671" y="3973254"/>
            <a:ext cx="5185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Zeige Umweltbewusstsein, indem Du mit recycelten oder nachhaltigen Geschenken wirbst und eine grünere Zukunft gestaltelst! Die GO GREEN-Kollektion hilft Dir, Deine Werbeziele auf umweltfreundlichere Weise zu erreichen.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Notizbuch mit Cover aus recyceltem PU-Leder mit 70 linierten Blättern aus Recyclingpapier und 125 Seitenmarkern (in 5 verschiedenen Farben).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Faltbare RPET Trinkflasche mit Trinkdeckel und Karabiner aus Aluminium. Füllmenge: 500 ml. BPA-frei. Nicht geeignet für kohlensäurehaltige Getränke.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Großes Schiebepuzzle aus recyceltem ABS mit bedruckbarer Oberfläche.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172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2026-01-21T08:07:11Z</dcterms:modified>
  <cp:category/>
</cp:coreProperties>
</file>