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28" d="100"/>
          <a:sy n="28" d="100"/>
        </p:scale>
        <p:origin x="3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Recycled stainless steel lunch box with bamboo lid and secure buckle closure,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73698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Recycled stainless steel mini hip flask with carabiner keyring.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Recycled stainless steel bottle,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The natural choice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Show eco-consciousness by promoting with recycled or sustainable gifts and build a greener tomorrow! The GO GREEN collection helps you achieve your promotional goals in a more environmentally friendly way.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PU leather covered notebook with 70 lined sheets in recycled paper and 125 page markers (in 5 different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colours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Foldable RPET sport bottle with drinking lid and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carabiner, 500 ml. BPA-free. Not suitable for carbonated drinks.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Large sized, recycled ABS sliding puzzle with printable surface.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174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178</cp:revision>
  <cp:lastPrinted>2020-10-14T10:13:42Z</cp:lastPrinted>
  <dcterms:created xsi:type="dcterms:W3CDTF">2020-04-21T06:52:21Z</dcterms:created>
  <dcterms:modified xsi:type="dcterms:W3CDTF">2026-01-21T07:51:53Z</dcterms:modified>
  <cp:category/>
</cp:coreProperties>
</file>