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3252" y="-44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Fiambrera de acero inoxidable reciclado con tapa de bambú y cierre de hebilla de seguridad,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llavero con mini petaca de acero inox reciclado, con mosquetón.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Botella de acero inoxidable reciclado de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La elección natural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09937" y="3990631"/>
            <a:ext cx="556469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Demuestre su conciencia ecológica promocionándose con regalos reciclados o sostenibles y construya un mañana más verde. La colección GO GREEN le ayuda a alcanzar sus objetivos promocionales de una forma más respetuosa con el medio ambiente.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Libreta con portada de polipiel reciclada con 70 hojas rayadas de papel reciclado y 125 marcapáginas (en 5 colores diferentes).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Bidón plegable de RPET con tapa y mosquetón de aluminio, 500 ml. Libre de BPA. No apta para bebidas con gas.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Puzle grande de ABS reciclado con superficie personalizable.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190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2026-01-21T08:07:44Z</dcterms:modified>
  <cp:category/>
</cp:coreProperties>
</file>