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8419"/>
    <a:srgbClr val="003AB4"/>
    <a:srgbClr val="769422"/>
    <a:srgbClr val="0035B5"/>
    <a:srgbClr val="EBECE7"/>
    <a:srgbClr val="E9EAE9"/>
    <a:srgbClr val="3A52A5"/>
    <a:srgbClr val="5C6375"/>
    <a:srgbClr val="EBEAF0"/>
    <a:srgbClr val="BFC4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3" d="100"/>
          <a:sy n="93" d="100"/>
        </p:scale>
        <p:origin x="3306" y="-2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484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Placez ici vos coordonnées 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Confirmez ici vos conditions promotionnelles 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573588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Motetsu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Boîte à lunch en acier inoxydable recyclé avec couvercle en bambou et fermeture à boucle sécurisée, 750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73698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Bering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Mini flasque en acier inoxydable recyclé avec porte-clés mousqueton. 30 ml.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851861"/>
            <a:ext cx="2144477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Pumono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AP800674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Bouteille en acier inoxydable recyclé, 500 ml.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034" y="556338"/>
            <a:ext cx="5757575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6484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Le choix naturel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229928" y="3999077"/>
            <a:ext cx="5324716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Montrez votre conscience écologique en faisant de la promotion avec des cadeaux recyclés ou durables et construisez un avenir plus vert ! La collection GO GREEN vous aide à atteindre vos objectifs promotionnels d'une manière plus respectueuse de l'environnement.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Metpuk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AP800700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Carnet recouvert de PU recyclé, contenant 70 feuilles lignées en papier recyclé et 125 marque-pages (5 couleurs différentes).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Carabol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AP800231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Gourde pliable en RPET avec bouchon et mousqueton en aluminium, 500 ml. Sans BPA. Ne convient pas aux boissons gazeuses.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Mazimi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AP800806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Grand taquin en ABS recyclé avec surface marquable.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5" name="Kép 34" descr="A képen képernyőkép, tér, Színessé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914DB62B-6B9C-8239-4294-FAE6C75788E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88" y="11466353"/>
            <a:ext cx="1605932" cy="1605932"/>
          </a:xfrm>
          <a:prstGeom prst="rect">
            <a:avLst/>
          </a:prstGeom>
        </p:spPr>
      </p:pic>
      <p:pic>
        <p:nvPicPr>
          <p:cNvPr id="49" name="Kép 48" descr="A képen képernyőkép, rajzfilm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2D4B943E-F3BA-B158-6E05-321F8891085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981" y="11598021"/>
            <a:ext cx="1337303" cy="1337303"/>
          </a:xfrm>
          <a:prstGeom prst="rect">
            <a:avLst/>
          </a:prstGeom>
        </p:spPr>
      </p:pic>
      <p:pic>
        <p:nvPicPr>
          <p:cNvPr id="60" name="Kép 59" descr="A képen palack, henger, műanyag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697E4F3-CBE8-DB51-71C3-776E50305EB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281" y="11453822"/>
            <a:ext cx="1502062" cy="150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6859</TotalTime>
  <Words>185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180</cp:revision>
  <cp:lastPrinted>2020-10-14T10:13:42Z</cp:lastPrinted>
  <dcterms:created xsi:type="dcterms:W3CDTF">2020-04-21T06:52:21Z</dcterms:created>
  <dcterms:modified xsi:type="dcterms:W3CDTF">2026-01-21T08:08:23Z</dcterms:modified>
  <cp:category/>
</cp:coreProperties>
</file>