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48419"/>
    <a:srgbClr val="003AB4"/>
    <a:srgbClr val="769422"/>
    <a:srgbClr val="0035B5"/>
    <a:srgbClr val="EBECE7"/>
    <a:srgbClr val="E9EAE9"/>
    <a:srgbClr val="3A52A5"/>
    <a:srgbClr val="5C6375"/>
    <a:srgbClr val="EBEAF0"/>
    <a:srgbClr val="BFC4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95" d="100"/>
          <a:sy n="95" d="100"/>
        </p:scale>
        <p:origin x="3270" y="-45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64841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094" y="9133114"/>
            <a:ext cx="2677631" cy="1790101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EBEC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6687" y="7051408"/>
            <a:ext cx="2620867" cy="1752152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EBEC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6816" y="4927824"/>
            <a:ext cx="2708443" cy="1810701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EBEC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Elérhetőségeidet ide írhatod!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Kondíciókat és rendelési feltételeket ide írhatod!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68049" y="5573588"/>
            <a:ext cx="2122075" cy="104374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Motetsu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AP800251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Újrahasznosított rozsdamentes acél ételdoboz bambusz tetővel és biztonsági csatos zárral, 750 ml.</a:t>
            </a:r>
            <a:endParaRPr lang="hu-HU" sz="1000" dirty="0">
              <a:solidFill>
                <a:prstClr val="black"/>
              </a:solidFill>
              <a:latin typeface="Calibri" panose="020F0502020204030204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HUF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165071" y="9837394"/>
            <a:ext cx="210364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Bering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AP800615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/>
              <a:t>Újrahasznosított rozsdamentes acél mini flaska karabineres kulcstartóval. 30 ml.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HUF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68049" y="7800367"/>
            <a:ext cx="2166880" cy="56246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Pumono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AP800674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Újrahasznosított rozsdamentes acél kulacs, 500 ml.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HUF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4034" y="556338"/>
            <a:ext cx="5757575" cy="3010012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034" y="3562439"/>
            <a:ext cx="5763484" cy="1105211"/>
          </a:xfrm>
          <a:prstGeom prst="rect">
            <a:avLst/>
          </a:prstGeom>
          <a:solidFill>
            <a:srgbClr val="64841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50053" y="3623889"/>
            <a:ext cx="5053609" cy="376529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sz="2400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A természetes választás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417896" y="3999600"/>
            <a:ext cx="5042725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Mutasd ki környezettudatosságodat újrahasznosított vagy fenntartható ajándék révén, és tegyél egy zöldebb holnapért! A GO GREEN kollekció segítségedre lesz, hogy promóciós céljaidat környezetbarátabb módon érd el.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6" y="13186337"/>
            <a:ext cx="1628633" cy="139467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Metpuk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AP800700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Újrahasznosított PU műbőrrel borított jegyzetfüzet 70 vonalas lappal újrahasznosított papírból és 125 oldaljelölővel (5 különböző színben).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HUF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798003" y="13192827"/>
            <a:ext cx="1662618" cy="140750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Carabol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AP800231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Összecsukható RPET sportkulacs ivófedéllel és alumínium karabinerrel, 500 ml. BPA-mentes. Nem alkalmas szénsavas ital tárolására.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HUF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77970" y="13226805"/>
            <a:ext cx="1628632" cy="107459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Mazimi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AP800806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Nagyméretű, újrahasznosított ABS csúsztatható kirakó nyomtatható felülettel.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HUF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EBECE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EBECE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EBECE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35" name="Kép 34" descr="A képen képernyőkép, tér, Színesség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914DB62B-6B9C-8239-4294-FAE6C75788EF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388" y="11466353"/>
            <a:ext cx="1605932" cy="1605932"/>
          </a:xfrm>
          <a:prstGeom prst="rect">
            <a:avLst/>
          </a:prstGeom>
        </p:spPr>
      </p:pic>
      <p:pic>
        <p:nvPicPr>
          <p:cNvPr id="49" name="Kép 48" descr="A képen képernyőkép, rajzfilm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2D4B943E-F3BA-B158-6E05-321F88910858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3981" y="11598021"/>
            <a:ext cx="1337303" cy="1337303"/>
          </a:xfrm>
          <a:prstGeom prst="rect">
            <a:avLst/>
          </a:prstGeom>
        </p:spPr>
      </p:pic>
      <p:pic>
        <p:nvPicPr>
          <p:cNvPr id="60" name="Kép 59" descr="A képen palack, henger, műanyag, kék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6697E4F3-CBE8-DB51-71C3-776E50305EBF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8281" y="11453822"/>
            <a:ext cx="1502062" cy="1502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6859</TotalTime>
  <Words>158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179</cp:revision>
  <cp:lastPrinted>2020-10-14T10:13:42Z</cp:lastPrinted>
  <dcterms:created xsi:type="dcterms:W3CDTF">2020-04-21T06:52:21Z</dcterms:created>
  <dcterms:modified xsi:type="dcterms:W3CDTF">2026-01-21T08:08:56Z</dcterms:modified>
  <cp:category/>
</cp:coreProperties>
</file>