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419"/>
    <a:srgbClr val="003AB4"/>
    <a:srgbClr val="769422"/>
    <a:srgbClr val="0035B5"/>
    <a:srgbClr val="EBECE7"/>
    <a:srgbClr val="E9EAE9"/>
    <a:srgbClr val="3A52A5"/>
    <a:srgbClr val="5C6375"/>
    <a:srgbClr val="EBEAF0"/>
    <a:srgbClr val="B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2004" y="-6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57358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Motetsu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Contenitore per il pranzo da 750ml. in acciaio riciclato con coperchio in bambù e chiusura con cerniera di sicurezza.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Bering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Mini fiaschetta da 30ml in acciaio riciclato con portachiavi a moschettone.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851861"/>
            <a:ext cx="2166880" cy="5624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Pumono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AP800674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Borraccia da 500ml in acciaio riciclato.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8"/>
            <a:ext cx="5757575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La scelta naturale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Dimostra la tua attenzione all'ambiente promuovendo prodotti riciclati o sostenibili e contribuisci a costruire un futuro più verde! La collezione GO GREEN ti aiuta a raggiungere i tuoi obiettivi promozionali in modo più rispettoso dell'ambiente.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Metpuk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AP800700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Quaderno con copertina in pelle PU riciclata, 70 fogli a righe in carta riciclata, 125 segna pagine (in 5 colori diversi) e penna a sfera in PP riciclato con refill blu.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Carabol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Borraccia ripiegabile in RPET da 500ml. Senza BPA, con tappo erogatore e moschettone in alluminio. Non idonea per contenere bevande gassate.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Mazimi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AP800806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Puzzle di grandi dimensioni con tessere scorrevoli in ABS riciclato e superficie stampabile.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5" name="Kép 34" descr="A képen képernyőkép, tér, Színess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914DB62B-6B9C-8239-4294-FAE6C757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8" y="11466353"/>
            <a:ext cx="1605932" cy="1605932"/>
          </a:xfrm>
          <a:prstGeom prst="rect">
            <a:avLst/>
          </a:prstGeom>
        </p:spPr>
      </p:pic>
      <p:pic>
        <p:nvPicPr>
          <p:cNvPr id="49" name="Kép 48" descr="A képen képernyőkép, rajzfil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D4B943E-F3BA-B158-6E05-321F889108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81" y="11598021"/>
            <a:ext cx="1337303" cy="1337303"/>
          </a:xfrm>
          <a:prstGeom prst="rect">
            <a:avLst/>
          </a:prstGeom>
        </p:spPr>
      </p:pic>
      <p:pic>
        <p:nvPicPr>
          <p:cNvPr id="60" name="Kép 59" descr="A képen palack, henger, műanyag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697E4F3-CBE8-DB51-71C3-776E50305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81" y="11453822"/>
            <a:ext cx="1502062" cy="150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6859</TotalTime>
  <Words>205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2026-01-21T08:09:18Z</dcterms:modified>
  <cp:category/>
</cp:coreProperties>
</file>