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4" r:id="rId1"/>
  </p:sldMasterIdLst>
  <p:notesMasterIdLst>
    <p:notesMasterId r:id="rId3"/>
  </p:notesMasterIdLst>
  <p:sldIdLst>
    <p:sldId id="256" r:id="rId2"/>
  </p:sldIdLst>
  <p:sldSz cx="5759450" cy="16559213"/>
  <p:notesSz cx="6881813" cy="96615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Névtelen szakasz" id="{365995DA-00A8-451C-8F2E-9708BBEF129C}">
          <p14:sldIdLst>
            <p14:sldId id="256"/>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48419"/>
    <a:srgbClr val="003AB4"/>
    <a:srgbClr val="769422"/>
    <a:srgbClr val="0035B5"/>
    <a:srgbClr val="EBECE7"/>
    <a:srgbClr val="E9EAE9"/>
    <a:srgbClr val="3A52A5"/>
    <a:srgbClr val="5C6375"/>
    <a:srgbClr val="EBEAF0"/>
    <a:srgbClr val="BFC4C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Közepesen sötét stílus 2 – 1. jelölőszín">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212" autoAdjust="0"/>
    <p:restoredTop sz="96240" autoAdjust="0"/>
  </p:normalViewPr>
  <p:slideViewPr>
    <p:cSldViewPr snapToGrid="0">
      <p:cViewPr>
        <p:scale>
          <a:sx n="118" d="100"/>
          <a:sy n="118" d="100"/>
        </p:scale>
        <p:origin x="2856" y="-677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82913" cy="484188"/>
          </a:xfrm>
          <a:prstGeom prst="rect">
            <a:avLst/>
          </a:prstGeom>
        </p:spPr>
        <p:txBody>
          <a:bodyPr vert="horz" lIns="91440" tIns="45720" rIns="91440" bIns="45720" rtlCol="0"/>
          <a:lstStyle>
            <a:lvl1pPr algn="l">
              <a:defRPr sz="1200"/>
            </a:lvl1pPr>
          </a:lstStyle>
          <a:p>
            <a:endParaRPr lang="hu-HU"/>
          </a:p>
        </p:txBody>
      </p:sp>
      <p:sp>
        <p:nvSpPr>
          <p:cNvPr id="3" name="Dátum helye 2"/>
          <p:cNvSpPr>
            <a:spLocks noGrp="1"/>
          </p:cNvSpPr>
          <p:nvPr>
            <p:ph type="dt" idx="1"/>
          </p:nvPr>
        </p:nvSpPr>
        <p:spPr>
          <a:xfrm>
            <a:off x="3897313" y="0"/>
            <a:ext cx="2982912" cy="484188"/>
          </a:xfrm>
          <a:prstGeom prst="rect">
            <a:avLst/>
          </a:prstGeom>
        </p:spPr>
        <p:txBody>
          <a:bodyPr vert="horz" lIns="91440" tIns="45720" rIns="91440" bIns="45720" rtlCol="0"/>
          <a:lstStyle>
            <a:lvl1pPr algn="r">
              <a:defRPr sz="1200"/>
            </a:lvl1pPr>
          </a:lstStyle>
          <a:p>
            <a:fld id="{9B7A8BCE-419A-4F3C-9641-21E0156BF8C8}" type="datetimeFigureOut">
              <a:rPr lang="hu-HU" smtClean="0"/>
              <a:t>2026. 01. 21.</a:t>
            </a:fld>
            <a:endParaRPr lang="hu-HU"/>
          </a:p>
        </p:txBody>
      </p:sp>
      <p:sp>
        <p:nvSpPr>
          <p:cNvPr id="4" name="Diakép helye 3"/>
          <p:cNvSpPr>
            <a:spLocks noGrp="1" noRot="1" noChangeAspect="1"/>
          </p:cNvSpPr>
          <p:nvPr>
            <p:ph type="sldImg" idx="2"/>
          </p:nvPr>
        </p:nvSpPr>
        <p:spPr>
          <a:xfrm>
            <a:off x="2874963" y="1208088"/>
            <a:ext cx="1133475" cy="3260725"/>
          </a:xfrm>
          <a:prstGeom prst="rect">
            <a:avLst/>
          </a:prstGeom>
          <a:noFill/>
          <a:ln w="12700">
            <a:solidFill>
              <a:prstClr val="black"/>
            </a:solidFill>
          </a:ln>
        </p:spPr>
        <p:txBody>
          <a:bodyPr vert="horz" lIns="91440" tIns="45720" rIns="91440" bIns="45720" rtlCol="0" anchor="ctr"/>
          <a:lstStyle/>
          <a:p>
            <a:endParaRPr lang="hu-HU"/>
          </a:p>
        </p:txBody>
      </p:sp>
      <p:sp>
        <p:nvSpPr>
          <p:cNvPr id="5" name="Jegyzetek helye 4"/>
          <p:cNvSpPr>
            <a:spLocks noGrp="1"/>
          </p:cNvSpPr>
          <p:nvPr>
            <p:ph type="body" sz="quarter" idx="3"/>
          </p:nvPr>
        </p:nvSpPr>
        <p:spPr>
          <a:xfrm>
            <a:off x="688975" y="4649788"/>
            <a:ext cx="5505450" cy="3803650"/>
          </a:xfrm>
          <a:prstGeom prst="rect">
            <a:avLst/>
          </a:prstGeom>
        </p:spPr>
        <p:txBody>
          <a:bodyPr vert="horz" lIns="91440" tIns="45720" rIns="91440" bIns="45720" rtlCol="0"/>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6" name="Élőláb helye 5"/>
          <p:cNvSpPr>
            <a:spLocks noGrp="1"/>
          </p:cNvSpPr>
          <p:nvPr>
            <p:ph type="ftr" sz="quarter" idx="4"/>
          </p:nvPr>
        </p:nvSpPr>
        <p:spPr>
          <a:xfrm>
            <a:off x="0" y="9177338"/>
            <a:ext cx="2982913" cy="484187"/>
          </a:xfrm>
          <a:prstGeom prst="rect">
            <a:avLst/>
          </a:prstGeom>
        </p:spPr>
        <p:txBody>
          <a:bodyPr vert="horz" lIns="91440" tIns="45720" rIns="91440" bIns="45720" rtlCol="0" anchor="b"/>
          <a:lstStyle>
            <a:lvl1pPr algn="l">
              <a:defRPr sz="1200"/>
            </a:lvl1pPr>
          </a:lstStyle>
          <a:p>
            <a:endParaRPr lang="hu-HU"/>
          </a:p>
        </p:txBody>
      </p:sp>
      <p:sp>
        <p:nvSpPr>
          <p:cNvPr id="7" name="Dia számának helye 6"/>
          <p:cNvSpPr>
            <a:spLocks noGrp="1"/>
          </p:cNvSpPr>
          <p:nvPr>
            <p:ph type="sldNum" sz="quarter" idx="5"/>
          </p:nvPr>
        </p:nvSpPr>
        <p:spPr>
          <a:xfrm>
            <a:off x="3897313" y="9177338"/>
            <a:ext cx="2982912" cy="484187"/>
          </a:xfrm>
          <a:prstGeom prst="rect">
            <a:avLst/>
          </a:prstGeom>
        </p:spPr>
        <p:txBody>
          <a:bodyPr vert="horz" lIns="91440" tIns="45720" rIns="91440" bIns="45720" rtlCol="0" anchor="b"/>
          <a:lstStyle>
            <a:lvl1pPr algn="r">
              <a:defRPr sz="1200"/>
            </a:lvl1pPr>
          </a:lstStyle>
          <a:p>
            <a:fld id="{6451FA49-56AF-47B8-9250-8337E3C92E0F}" type="slidenum">
              <a:rPr lang="hu-HU" smtClean="0"/>
              <a:t>‹#›</a:t>
            </a:fld>
            <a:endParaRPr lang="hu-HU"/>
          </a:p>
        </p:txBody>
      </p:sp>
    </p:spTree>
    <p:extLst>
      <p:ext uri="{BB962C8B-B14F-4D97-AF65-F5344CB8AC3E}">
        <p14:creationId xmlns:p14="http://schemas.microsoft.com/office/powerpoint/2010/main" val="14416754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a:xfrm>
            <a:off x="2874963" y="1208088"/>
            <a:ext cx="1133475" cy="3260725"/>
          </a:xfrm>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6451FA49-56AF-47B8-9250-8337E3C92E0F}" type="slidenum">
              <a:rPr lang="hu-HU" smtClean="0"/>
              <a:t>1</a:t>
            </a:fld>
            <a:endParaRPr lang="hu-HU"/>
          </a:p>
        </p:txBody>
      </p:sp>
    </p:spTree>
    <p:extLst>
      <p:ext uri="{BB962C8B-B14F-4D97-AF65-F5344CB8AC3E}">
        <p14:creationId xmlns:p14="http://schemas.microsoft.com/office/powerpoint/2010/main" val="21535266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Title 1"/>
          <p:cNvSpPr>
            <a:spLocks noGrp="1"/>
          </p:cNvSpPr>
          <p:nvPr>
            <p:ph type="ctrTitle"/>
          </p:nvPr>
        </p:nvSpPr>
        <p:spPr>
          <a:xfrm>
            <a:off x="431965" y="2710041"/>
            <a:ext cx="4895533" cy="5765059"/>
          </a:xfrm>
        </p:spPr>
        <p:txBody>
          <a:bodyPr anchor="b"/>
          <a:lstStyle>
            <a:lvl1pPr algn="ctr">
              <a:defRPr sz="3779"/>
            </a:lvl1pPr>
          </a:lstStyle>
          <a:p>
            <a:r>
              <a:rPr lang="hu-HU"/>
              <a:t>Mintacím szerkesztése</a:t>
            </a:r>
            <a:endParaRPr lang="en-US" dirty="0"/>
          </a:p>
        </p:txBody>
      </p:sp>
      <p:sp>
        <p:nvSpPr>
          <p:cNvPr id="3" name="Subtitle 2"/>
          <p:cNvSpPr>
            <a:spLocks noGrp="1"/>
          </p:cNvSpPr>
          <p:nvPr>
            <p:ph type="subTitle" idx="1"/>
          </p:nvPr>
        </p:nvSpPr>
        <p:spPr>
          <a:xfrm>
            <a:off x="719931" y="8697424"/>
            <a:ext cx="4319588" cy="3997975"/>
          </a:xfrm>
        </p:spPr>
        <p:txBody>
          <a:bodyPr/>
          <a:lstStyle>
            <a:lvl1pPr marL="0" indent="0" algn="ctr">
              <a:buNone/>
              <a:defRPr sz="1512"/>
            </a:lvl1pPr>
            <a:lvl2pPr marL="287983" indent="0" algn="ctr">
              <a:buNone/>
              <a:defRPr sz="1260"/>
            </a:lvl2pPr>
            <a:lvl3pPr marL="575967" indent="0" algn="ctr">
              <a:buNone/>
              <a:defRPr sz="1134"/>
            </a:lvl3pPr>
            <a:lvl4pPr marL="863949" indent="0" algn="ctr">
              <a:buNone/>
              <a:defRPr sz="1008"/>
            </a:lvl4pPr>
            <a:lvl5pPr marL="1151932" indent="0" algn="ctr">
              <a:buNone/>
              <a:defRPr sz="1008"/>
            </a:lvl5pPr>
            <a:lvl6pPr marL="1439914" indent="0" algn="ctr">
              <a:buNone/>
              <a:defRPr sz="1008"/>
            </a:lvl6pPr>
            <a:lvl7pPr marL="1727898" indent="0" algn="ctr">
              <a:buNone/>
              <a:defRPr sz="1008"/>
            </a:lvl7pPr>
            <a:lvl8pPr marL="2015881" indent="0" algn="ctr">
              <a:buNone/>
              <a:defRPr sz="1008"/>
            </a:lvl8pPr>
            <a:lvl9pPr marL="2303864" indent="0" algn="ctr">
              <a:buNone/>
              <a:defRPr sz="1008"/>
            </a:lvl9pPr>
          </a:lstStyle>
          <a:p>
            <a:r>
              <a:rPr lang="hu-HU"/>
              <a:t>Kattintson ide az alcím mintájának szerkesztéséhez</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2026. 01. 21.</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21845294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Vertical Text Placeholder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2026. 01. 21.</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37861625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21613" y="881625"/>
            <a:ext cx="1241881" cy="14033168"/>
          </a:xfrm>
        </p:spPr>
        <p:txBody>
          <a:bodyPr vert="eaVert"/>
          <a:lstStyle/>
          <a:p>
            <a:r>
              <a:rPr lang="hu-HU"/>
              <a:t>Mintacím szerkesztése</a:t>
            </a:r>
            <a:endParaRPr lang="en-US" dirty="0"/>
          </a:p>
        </p:txBody>
      </p:sp>
      <p:sp>
        <p:nvSpPr>
          <p:cNvPr id="3" name="Vertical Text Placeholder 2"/>
          <p:cNvSpPr>
            <a:spLocks noGrp="1"/>
          </p:cNvSpPr>
          <p:nvPr>
            <p:ph type="body" orient="vert" idx="1"/>
          </p:nvPr>
        </p:nvSpPr>
        <p:spPr>
          <a:xfrm>
            <a:off x="395969" y="881625"/>
            <a:ext cx="3653651" cy="14033168"/>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2026. 01. 21.</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17463874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Content Placeholder 2"/>
          <p:cNvSpPr>
            <a:spLocks noGrp="1"/>
          </p:cNvSpPr>
          <p:nvPr>
            <p:ph idx="1"/>
          </p:nvPr>
        </p:nvSpPr>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2026. 01. 21.</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25145447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Title 1"/>
          <p:cNvSpPr>
            <a:spLocks noGrp="1"/>
          </p:cNvSpPr>
          <p:nvPr>
            <p:ph type="title"/>
          </p:nvPr>
        </p:nvSpPr>
        <p:spPr>
          <a:xfrm>
            <a:off x="392963" y="4128310"/>
            <a:ext cx="4967526" cy="6888171"/>
          </a:xfrm>
        </p:spPr>
        <p:txBody>
          <a:bodyPr anchor="b"/>
          <a:lstStyle>
            <a:lvl1pPr>
              <a:defRPr sz="3779"/>
            </a:lvl1pPr>
          </a:lstStyle>
          <a:p>
            <a:r>
              <a:rPr lang="hu-HU"/>
              <a:t>Mintacím szerkesztése</a:t>
            </a:r>
            <a:endParaRPr lang="en-US" dirty="0"/>
          </a:p>
        </p:txBody>
      </p:sp>
      <p:sp>
        <p:nvSpPr>
          <p:cNvPr id="3" name="Text Placeholder 2"/>
          <p:cNvSpPr>
            <a:spLocks noGrp="1"/>
          </p:cNvSpPr>
          <p:nvPr>
            <p:ph type="body" idx="1"/>
          </p:nvPr>
        </p:nvSpPr>
        <p:spPr>
          <a:xfrm>
            <a:off x="392963" y="11081648"/>
            <a:ext cx="4967526" cy="3622327"/>
          </a:xfrm>
        </p:spPr>
        <p:txBody>
          <a:bodyPr/>
          <a:lstStyle>
            <a:lvl1pPr marL="0" indent="0">
              <a:buNone/>
              <a:defRPr sz="1512">
                <a:solidFill>
                  <a:schemeClr val="tx1"/>
                </a:solidFill>
              </a:defRPr>
            </a:lvl1pPr>
            <a:lvl2pPr marL="287983" indent="0">
              <a:buNone/>
              <a:defRPr sz="1260">
                <a:solidFill>
                  <a:schemeClr val="tx1">
                    <a:tint val="75000"/>
                  </a:schemeClr>
                </a:solidFill>
              </a:defRPr>
            </a:lvl2pPr>
            <a:lvl3pPr marL="575967" indent="0">
              <a:buNone/>
              <a:defRPr sz="1134">
                <a:solidFill>
                  <a:schemeClr val="tx1">
                    <a:tint val="75000"/>
                  </a:schemeClr>
                </a:solidFill>
              </a:defRPr>
            </a:lvl3pPr>
            <a:lvl4pPr marL="863949" indent="0">
              <a:buNone/>
              <a:defRPr sz="1008">
                <a:solidFill>
                  <a:schemeClr val="tx1">
                    <a:tint val="75000"/>
                  </a:schemeClr>
                </a:solidFill>
              </a:defRPr>
            </a:lvl4pPr>
            <a:lvl5pPr marL="1151932" indent="0">
              <a:buNone/>
              <a:defRPr sz="1008">
                <a:solidFill>
                  <a:schemeClr val="tx1">
                    <a:tint val="75000"/>
                  </a:schemeClr>
                </a:solidFill>
              </a:defRPr>
            </a:lvl5pPr>
            <a:lvl6pPr marL="1439914" indent="0">
              <a:buNone/>
              <a:defRPr sz="1008">
                <a:solidFill>
                  <a:schemeClr val="tx1">
                    <a:tint val="75000"/>
                  </a:schemeClr>
                </a:solidFill>
              </a:defRPr>
            </a:lvl6pPr>
            <a:lvl7pPr marL="1727898" indent="0">
              <a:buNone/>
              <a:defRPr sz="1008">
                <a:solidFill>
                  <a:schemeClr val="tx1">
                    <a:tint val="75000"/>
                  </a:schemeClr>
                </a:solidFill>
              </a:defRPr>
            </a:lvl7pPr>
            <a:lvl8pPr marL="2015881" indent="0">
              <a:buNone/>
              <a:defRPr sz="1008">
                <a:solidFill>
                  <a:schemeClr val="tx1">
                    <a:tint val="75000"/>
                  </a:schemeClr>
                </a:solidFill>
              </a:defRPr>
            </a:lvl8pPr>
            <a:lvl9pPr marL="2303864" indent="0">
              <a:buNone/>
              <a:defRPr sz="1008">
                <a:solidFill>
                  <a:schemeClr val="tx1">
                    <a:tint val="75000"/>
                  </a:schemeClr>
                </a:solidFill>
              </a:defRPr>
            </a:lvl9pPr>
          </a:lstStyle>
          <a:p>
            <a:pPr lvl="0"/>
            <a:r>
              <a:rPr lang="hu-HU"/>
              <a:t>Mintaszöveg szerkesztése</a:t>
            </a:r>
          </a:p>
        </p:txBody>
      </p:sp>
      <p:sp>
        <p:nvSpPr>
          <p:cNvPr id="4" name="Date Placeholder 3"/>
          <p:cNvSpPr>
            <a:spLocks noGrp="1"/>
          </p:cNvSpPr>
          <p:nvPr>
            <p:ph type="dt" sz="half" idx="10"/>
          </p:nvPr>
        </p:nvSpPr>
        <p:spPr/>
        <p:txBody>
          <a:bodyPr/>
          <a:lstStyle/>
          <a:p>
            <a:fld id="{F75E4B7E-9976-4531-AE92-1F7086DE0894}" type="datetimeFigureOut">
              <a:rPr lang="hu-HU" smtClean="0"/>
              <a:t>2026. 01. 21.</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2927817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Content Placeholder 2"/>
          <p:cNvSpPr>
            <a:spLocks noGrp="1"/>
          </p:cNvSpPr>
          <p:nvPr>
            <p:ph sz="half" idx="1"/>
          </p:nvPr>
        </p:nvSpPr>
        <p:spPr>
          <a:xfrm>
            <a:off x="395962" y="4408127"/>
            <a:ext cx="2447766" cy="10506669"/>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Content Placeholder 3"/>
          <p:cNvSpPr>
            <a:spLocks noGrp="1"/>
          </p:cNvSpPr>
          <p:nvPr>
            <p:ph sz="half" idx="2"/>
          </p:nvPr>
        </p:nvSpPr>
        <p:spPr>
          <a:xfrm>
            <a:off x="2915722" y="4408127"/>
            <a:ext cx="2447766" cy="10506669"/>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5" name="Date Placeholder 4"/>
          <p:cNvSpPr>
            <a:spLocks noGrp="1"/>
          </p:cNvSpPr>
          <p:nvPr>
            <p:ph type="dt" sz="half" idx="10"/>
          </p:nvPr>
        </p:nvSpPr>
        <p:spPr/>
        <p:txBody>
          <a:bodyPr/>
          <a:lstStyle/>
          <a:p>
            <a:fld id="{F75E4B7E-9976-4531-AE92-1F7086DE0894}" type="datetimeFigureOut">
              <a:rPr lang="hu-HU" smtClean="0"/>
              <a:t>2026. 01. 21.</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39233000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Title 1"/>
          <p:cNvSpPr>
            <a:spLocks noGrp="1"/>
          </p:cNvSpPr>
          <p:nvPr>
            <p:ph type="title"/>
          </p:nvPr>
        </p:nvSpPr>
        <p:spPr>
          <a:xfrm>
            <a:off x="396712" y="881629"/>
            <a:ext cx="4967526" cy="3200682"/>
          </a:xfrm>
        </p:spPr>
        <p:txBody>
          <a:bodyPr/>
          <a:lstStyle/>
          <a:p>
            <a:r>
              <a:rPr lang="hu-HU"/>
              <a:t>Mintacím szerkesztése</a:t>
            </a:r>
            <a:endParaRPr lang="en-US" dirty="0"/>
          </a:p>
        </p:txBody>
      </p:sp>
      <p:sp>
        <p:nvSpPr>
          <p:cNvPr id="3" name="Text Placeholder 2"/>
          <p:cNvSpPr>
            <a:spLocks noGrp="1"/>
          </p:cNvSpPr>
          <p:nvPr>
            <p:ph type="body" idx="1"/>
          </p:nvPr>
        </p:nvSpPr>
        <p:spPr>
          <a:xfrm>
            <a:off x="396719" y="4059309"/>
            <a:ext cx="2436517" cy="1989404"/>
          </a:xfrm>
        </p:spPr>
        <p:txBody>
          <a:bodyPr anchor="b"/>
          <a:lstStyle>
            <a:lvl1pPr marL="0" indent="0">
              <a:buNone/>
              <a:defRPr sz="1512" b="1"/>
            </a:lvl1pPr>
            <a:lvl2pPr marL="287983" indent="0">
              <a:buNone/>
              <a:defRPr sz="1260" b="1"/>
            </a:lvl2pPr>
            <a:lvl3pPr marL="575967" indent="0">
              <a:buNone/>
              <a:defRPr sz="1134" b="1"/>
            </a:lvl3pPr>
            <a:lvl4pPr marL="863949" indent="0">
              <a:buNone/>
              <a:defRPr sz="1008" b="1"/>
            </a:lvl4pPr>
            <a:lvl5pPr marL="1151932" indent="0">
              <a:buNone/>
              <a:defRPr sz="1008" b="1"/>
            </a:lvl5pPr>
            <a:lvl6pPr marL="1439914" indent="0">
              <a:buNone/>
              <a:defRPr sz="1008" b="1"/>
            </a:lvl6pPr>
            <a:lvl7pPr marL="1727898" indent="0">
              <a:buNone/>
              <a:defRPr sz="1008" b="1"/>
            </a:lvl7pPr>
            <a:lvl8pPr marL="2015881" indent="0">
              <a:buNone/>
              <a:defRPr sz="1008" b="1"/>
            </a:lvl8pPr>
            <a:lvl9pPr marL="2303864" indent="0">
              <a:buNone/>
              <a:defRPr sz="1008" b="1"/>
            </a:lvl9pPr>
          </a:lstStyle>
          <a:p>
            <a:pPr lvl="0"/>
            <a:r>
              <a:rPr lang="hu-HU"/>
              <a:t>Mintaszöveg szerkesztése</a:t>
            </a:r>
          </a:p>
        </p:txBody>
      </p:sp>
      <p:sp>
        <p:nvSpPr>
          <p:cNvPr id="4" name="Content Placeholder 3"/>
          <p:cNvSpPr>
            <a:spLocks noGrp="1"/>
          </p:cNvSpPr>
          <p:nvPr>
            <p:ph sz="half" idx="2"/>
          </p:nvPr>
        </p:nvSpPr>
        <p:spPr>
          <a:xfrm>
            <a:off x="396719" y="6048714"/>
            <a:ext cx="2436517" cy="8896745"/>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5" name="Text Placeholder 4"/>
          <p:cNvSpPr>
            <a:spLocks noGrp="1"/>
          </p:cNvSpPr>
          <p:nvPr>
            <p:ph type="body" sz="quarter" idx="3"/>
          </p:nvPr>
        </p:nvSpPr>
        <p:spPr>
          <a:xfrm>
            <a:off x="2915722" y="4059309"/>
            <a:ext cx="2448516" cy="1989404"/>
          </a:xfrm>
        </p:spPr>
        <p:txBody>
          <a:bodyPr anchor="b"/>
          <a:lstStyle>
            <a:lvl1pPr marL="0" indent="0">
              <a:buNone/>
              <a:defRPr sz="1512" b="1"/>
            </a:lvl1pPr>
            <a:lvl2pPr marL="287983" indent="0">
              <a:buNone/>
              <a:defRPr sz="1260" b="1"/>
            </a:lvl2pPr>
            <a:lvl3pPr marL="575967" indent="0">
              <a:buNone/>
              <a:defRPr sz="1134" b="1"/>
            </a:lvl3pPr>
            <a:lvl4pPr marL="863949" indent="0">
              <a:buNone/>
              <a:defRPr sz="1008" b="1"/>
            </a:lvl4pPr>
            <a:lvl5pPr marL="1151932" indent="0">
              <a:buNone/>
              <a:defRPr sz="1008" b="1"/>
            </a:lvl5pPr>
            <a:lvl6pPr marL="1439914" indent="0">
              <a:buNone/>
              <a:defRPr sz="1008" b="1"/>
            </a:lvl6pPr>
            <a:lvl7pPr marL="1727898" indent="0">
              <a:buNone/>
              <a:defRPr sz="1008" b="1"/>
            </a:lvl7pPr>
            <a:lvl8pPr marL="2015881" indent="0">
              <a:buNone/>
              <a:defRPr sz="1008" b="1"/>
            </a:lvl8pPr>
            <a:lvl9pPr marL="2303864" indent="0">
              <a:buNone/>
              <a:defRPr sz="1008" b="1"/>
            </a:lvl9pPr>
          </a:lstStyle>
          <a:p>
            <a:pPr lvl="0"/>
            <a:r>
              <a:rPr lang="hu-HU"/>
              <a:t>Mintaszöveg szerkesztése</a:t>
            </a:r>
          </a:p>
        </p:txBody>
      </p:sp>
      <p:sp>
        <p:nvSpPr>
          <p:cNvPr id="6" name="Content Placeholder 5"/>
          <p:cNvSpPr>
            <a:spLocks noGrp="1"/>
          </p:cNvSpPr>
          <p:nvPr>
            <p:ph sz="quarter" idx="4"/>
          </p:nvPr>
        </p:nvSpPr>
        <p:spPr>
          <a:xfrm>
            <a:off x="2915722" y="6048714"/>
            <a:ext cx="2448516" cy="8896745"/>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7" name="Date Placeholder 6"/>
          <p:cNvSpPr>
            <a:spLocks noGrp="1"/>
          </p:cNvSpPr>
          <p:nvPr>
            <p:ph type="dt" sz="half" idx="10"/>
          </p:nvPr>
        </p:nvSpPr>
        <p:spPr/>
        <p:txBody>
          <a:bodyPr/>
          <a:lstStyle/>
          <a:p>
            <a:fld id="{F75E4B7E-9976-4531-AE92-1F7086DE0894}" type="datetimeFigureOut">
              <a:rPr lang="hu-HU" smtClean="0"/>
              <a:t>2026. 01. 21.</a:t>
            </a:fld>
            <a:endParaRPr lang="hu-HU"/>
          </a:p>
        </p:txBody>
      </p:sp>
      <p:sp>
        <p:nvSpPr>
          <p:cNvPr id="8" name="Footer Placeholder 7"/>
          <p:cNvSpPr>
            <a:spLocks noGrp="1"/>
          </p:cNvSpPr>
          <p:nvPr>
            <p:ph type="ftr" sz="quarter" idx="11"/>
          </p:nvPr>
        </p:nvSpPr>
        <p:spPr/>
        <p:txBody>
          <a:bodyPr/>
          <a:lstStyle/>
          <a:p>
            <a:endParaRPr lang="hu-HU"/>
          </a:p>
        </p:txBody>
      </p:sp>
      <p:sp>
        <p:nvSpPr>
          <p:cNvPr id="9" name="Slide Number Placeholder 8"/>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39410162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Date Placeholder 2"/>
          <p:cNvSpPr>
            <a:spLocks noGrp="1"/>
          </p:cNvSpPr>
          <p:nvPr>
            <p:ph type="dt" sz="half" idx="10"/>
          </p:nvPr>
        </p:nvSpPr>
        <p:spPr/>
        <p:txBody>
          <a:bodyPr/>
          <a:lstStyle/>
          <a:p>
            <a:fld id="{F75E4B7E-9976-4531-AE92-1F7086DE0894}" type="datetimeFigureOut">
              <a:rPr lang="hu-HU" smtClean="0"/>
              <a:t>2026. 01. 21.</a:t>
            </a:fld>
            <a:endParaRPr lang="hu-HU"/>
          </a:p>
        </p:txBody>
      </p:sp>
      <p:sp>
        <p:nvSpPr>
          <p:cNvPr id="4" name="Footer Placeholder 3"/>
          <p:cNvSpPr>
            <a:spLocks noGrp="1"/>
          </p:cNvSpPr>
          <p:nvPr>
            <p:ph type="ftr" sz="quarter" idx="11"/>
          </p:nvPr>
        </p:nvSpPr>
        <p:spPr/>
        <p:txBody>
          <a:bodyPr/>
          <a:lstStyle/>
          <a:p>
            <a:endParaRPr lang="hu-HU"/>
          </a:p>
        </p:txBody>
      </p:sp>
      <p:sp>
        <p:nvSpPr>
          <p:cNvPr id="5" name="Slide Number Placeholder 4"/>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12817726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5E4B7E-9976-4531-AE92-1F7086DE0894}" type="datetimeFigureOut">
              <a:rPr lang="hu-HU" smtClean="0"/>
              <a:t>2026. 01. 21.</a:t>
            </a:fld>
            <a:endParaRPr lang="hu-HU"/>
          </a:p>
        </p:txBody>
      </p:sp>
      <p:sp>
        <p:nvSpPr>
          <p:cNvPr id="3" name="Footer Placeholder 2"/>
          <p:cNvSpPr>
            <a:spLocks noGrp="1"/>
          </p:cNvSpPr>
          <p:nvPr>
            <p:ph type="ftr" sz="quarter" idx="11"/>
          </p:nvPr>
        </p:nvSpPr>
        <p:spPr/>
        <p:txBody>
          <a:bodyPr/>
          <a:lstStyle/>
          <a:p>
            <a:endParaRPr lang="hu-HU"/>
          </a:p>
        </p:txBody>
      </p:sp>
      <p:sp>
        <p:nvSpPr>
          <p:cNvPr id="4" name="Slide Number Placeholder 3"/>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8657559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Title 1"/>
          <p:cNvSpPr>
            <a:spLocks noGrp="1"/>
          </p:cNvSpPr>
          <p:nvPr>
            <p:ph type="title"/>
          </p:nvPr>
        </p:nvSpPr>
        <p:spPr>
          <a:xfrm>
            <a:off x="396718" y="1103949"/>
            <a:ext cx="1857573" cy="3863816"/>
          </a:xfrm>
        </p:spPr>
        <p:txBody>
          <a:bodyPr anchor="b"/>
          <a:lstStyle>
            <a:lvl1pPr>
              <a:defRPr sz="2016"/>
            </a:lvl1pPr>
          </a:lstStyle>
          <a:p>
            <a:r>
              <a:rPr lang="hu-HU"/>
              <a:t>Mintacím szerkesztése</a:t>
            </a:r>
            <a:endParaRPr lang="en-US" dirty="0"/>
          </a:p>
        </p:txBody>
      </p:sp>
      <p:sp>
        <p:nvSpPr>
          <p:cNvPr id="3" name="Content Placeholder 2"/>
          <p:cNvSpPr>
            <a:spLocks noGrp="1"/>
          </p:cNvSpPr>
          <p:nvPr>
            <p:ph idx="1"/>
          </p:nvPr>
        </p:nvSpPr>
        <p:spPr>
          <a:xfrm>
            <a:off x="2448516" y="2384224"/>
            <a:ext cx="2915722" cy="11767774"/>
          </a:xfrm>
        </p:spPr>
        <p:txBody>
          <a:bodyPr/>
          <a:lstStyle>
            <a:lvl1pPr>
              <a:defRPr sz="2016"/>
            </a:lvl1pPr>
            <a:lvl2pPr>
              <a:defRPr sz="1764"/>
            </a:lvl2pPr>
            <a:lvl3pPr>
              <a:defRPr sz="1512"/>
            </a:lvl3pPr>
            <a:lvl4pPr>
              <a:defRPr sz="1260"/>
            </a:lvl4pPr>
            <a:lvl5pPr>
              <a:defRPr sz="1260"/>
            </a:lvl5pPr>
            <a:lvl6pPr>
              <a:defRPr sz="1260"/>
            </a:lvl6pPr>
            <a:lvl7pPr>
              <a:defRPr sz="1260"/>
            </a:lvl7pPr>
            <a:lvl8pPr>
              <a:defRPr sz="1260"/>
            </a:lvl8pPr>
            <a:lvl9pPr>
              <a:defRPr sz="126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Text Placeholder 3"/>
          <p:cNvSpPr>
            <a:spLocks noGrp="1"/>
          </p:cNvSpPr>
          <p:nvPr>
            <p:ph type="body" sz="half" idx="2"/>
          </p:nvPr>
        </p:nvSpPr>
        <p:spPr>
          <a:xfrm>
            <a:off x="396718" y="4967766"/>
            <a:ext cx="1857573" cy="9203397"/>
          </a:xfrm>
        </p:spPr>
        <p:txBody>
          <a:bodyPr/>
          <a:lstStyle>
            <a:lvl1pPr marL="0" indent="0">
              <a:buNone/>
              <a:defRPr sz="1008"/>
            </a:lvl1pPr>
            <a:lvl2pPr marL="287983" indent="0">
              <a:buNone/>
              <a:defRPr sz="882"/>
            </a:lvl2pPr>
            <a:lvl3pPr marL="575967" indent="0">
              <a:buNone/>
              <a:defRPr sz="756"/>
            </a:lvl3pPr>
            <a:lvl4pPr marL="863949" indent="0">
              <a:buNone/>
              <a:defRPr sz="630"/>
            </a:lvl4pPr>
            <a:lvl5pPr marL="1151932" indent="0">
              <a:buNone/>
              <a:defRPr sz="630"/>
            </a:lvl5pPr>
            <a:lvl6pPr marL="1439914" indent="0">
              <a:buNone/>
              <a:defRPr sz="630"/>
            </a:lvl6pPr>
            <a:lvl7pPr marL="1727898" indent="0">
              <a:buNone/>
              <a:defRPr sz="630"/>
            </a:lvl7pPr>
            <a:lvl8pPr marL="2015881" indent="0">
              <a:buNone/>
              <a:defRPr sz="630"/>
            </a:lvl8pPr>
            <a:lvl9pPr marL="2303864" indent="0">
              <a:buNone/>
              <a:defRPr sz="630"/>
            </a:lvl9pPr>
          </a:lstStyle>
          <a:p>
            <a:pPr lvl="0"/>
            <a:r>
              <a:rPr lang="hu-HU"/>
              <a:t>Mintaszöveg szerkesztése</a:t>
            </a:r>
          </a:p>
        </p:txBody>
      </p:sp>
      <p:sp>
        <p:nvSpPr>
          <p:cNvPr id="5" name="Date Placeholder 4"/>
          <p:cNvSpPr>
            <a:spLocks noGrp="1"/>
          </p:cNvSpPr>
          <p:nvPr>
            <p:ph type="dt" sz="half" idx="10"/>
          </p:nvPr>
        </p:nvSpPr>
        <p:spPr/>
        <p:txBody>
          <a:bodyPr/>
          <a:lstStyle/>
          <a:p>
            <a:fld id="{F75E4B7E-9976-4531-AE92-1F7086DE0894}" type="datetimeFigureOut">
              <a:rPr lang="hu-HU" smtClean="0"/>
              <a:t>2026. 01. 21.</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8760673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Title 1"/>
          <p:cNvSpPr>
            <a:spLocks noGrp="1"/>
          </p:cNvSpPr>
          <p:nvPr>
            <p:ph type="title"/>
          </p:nvPr>
        </p:nvSpPr>
        <p:spPr>
          <a:xfrm>
            <a:off x="396718" y="1103949"/>
            <a:ext cx="1857573" cy="3863816"/>
          </a:xfrm>
        </p:spPr>
        <p:txBody>
          <a:bodyPr anchor="b"/>
          <a:lstStyle>
            <a:lvl1pPr>
              <a:defRPr sz="2016"/>
            </a:lvl1pPr>
          </a:lstStyle>
          <a:p>
            <a:r>
              <a:rPr lang="hu-HU"/>
              <a:t>Mintacím szerkesztése</a:t>
            </a:r>
            <a:endParaRPr lang="en-US" dirty="0"/>
          </a:p>
        </p:txBody>
      </p:sp>
      <p:sp>
        <p:nvSpPr>
          <p:cNvPr id="3" name="Picture Placeholder 2"/>
          <p:cNvSpPr>
            <a:spLocks noGrp="1" noChangeAspect="1"/>
          </p:cNvSpPr>
          <p:nvPr>
            <p:ph type="pic" idx="1"/>
          </p:nvPr>
        </p:nvSpPr>
        <p:spPr>
          <a:xfrm>
            <a:off x="2448516" y="2384224"/>
            <a:ext cx="2915722" cy="11767774"/>
          </a:xfrm>
        </p:spPr>
        <p:txBody>
          <a:bodyPr anchor="t"/>
          <a:lstStyle>
            <a:lvl1pPr marL="0" indent="0">
              <a:buNone/>
              <a:defRPr sz="2016"/>
            </a:lvl1pPr>
            <a:lvl2pPr marL="287983" indent="0">
              <a:buNone/>
              <a:defRPr sz="1764"/>
            </a:lvl2pPr>
            <a:lvl3pPr marL="575967" indent="0">
              <a:buNone/>
              <a:defRPr sz="1512"/>
            </a:lvl3pPr>
            <a:lvl4pPr marL="863949" indent="0">
              <a:buNone/>
              <a:defRPr sz="1260"/>
            </a:lvl4pPr>
            <a:lvl5pPr marL="1151932" indent="0">
              <a:buNone/>
              <a:defRPr sz="1260"/>
            </a:lvl5pPr>
            <a:lvl6pPr marL="1439914" indent="0">
              <a:buNone/>
              <a:defRPr sz="1260"/>
            </a:lvl6pPr>
            <a:lvl7pPr marL="1727898" indent="0">
              <a:buNone/>
              <a:defRPr sz="1260"/>
            </a:lvl7pPr>
            <a:lvl8pPr marL="2015881" indent="0">
              <a:buNone/>
              <a:defRPr sz="1260"/>
            </a:lvl8pPr>
            <a:lvl9pPr marL="2303864" indent="0">
              <a:buNone/>
              <a:defRPr sz="1260"/>
            </a:lvl9pPr>
          </a:lstStyle>
          <a:p>
            <a:r>
              <a:rPr lang="hu-HU"/>
              <a:t>Kép beszúrásához kattintson az ikonra</a:t>
            </a:r>
            <a:endParaRPr lang="en-US" dirty="0"/>
          </a:p>
        </p:txBody>
      </p:sp>
      <p:sp>
        <p:nvSpPr>
          <p:cNvPr id="4" name="Text Placeholder 3"/>
          <p:cNvSpPr>
            <a:spLocks noGrp="1"/>
          </p:cNvSpPr>
          <p:nvPr>
            <p:ph type="body" sz="half" idx="2"/>
          </p:nvPr>
        </p:nvSpPr>
        <p:spPr>
          <a:xfrm>
            <a:off x="396718" y="4967766"/>
            <a:ext cx="1857573" cy="9203397"/>
          </a:xfrm>
        </p:spPr>
        <p:txBody>
          <a:bodyPr/>
          <a:lstStyle>
            <a:lvl1pPr marL="0" indent="0">
              <a:buNone/>
              <a:defRPr sz="1008"/>
            </a:lvl1pPr>
            <a:lvl2pPr marL="287983" indent="0">
              <a:buNone/>
              <a:defRPr sz="882"/>
            </a:lvl2pPr>
            <a:lvl3pPr marL="575967" indent="0">
              <a:buNone/>
              <a:defRPr sz="756"/>
            </a:lvl3pPr>
            <a:lvl4pPr marL="863949" indent="0">
              <a:buNone/>
              <a:defRPr sz="630"/>
            </a:lvl4pPr>
            <a:lvl5pPr marL="1151932" indent="0">
              <a:buNone/>
              <a:defRPr sz="630"/>
            </a:lvl5pPr>
            <a:lvl6pPr marL="1439914" indent="0">
              <a:buNone/>
              <a:defRPr sz="630"/>
            </a:lvl6pPr>
            <a:lvl7pPr marL="1727898" indent="0">
              <a:buNone/>
              <a:defRPr sz="630"/>
            </a:lvl7pPr>
            <a:lvl8pPr marL="2015881" indent="0">
              <a:buNone/>
              <a:defRPr sz="630"/>
            </a:lvl8pPr>
            <a:lvl9pPr marL="2303864" indent="0">
              <a:buNone/>
              <a:defRPr sz="630"/>
            </a:lvl9pPr>
          </a:lstStyle>
          <a:p>
            <a:pPr lvl="0"/>
            <a:r>
              <a:rPr lang="hu-HU"/>
              <a:t>Mintaszöveg szerkesztése</a:t>
            </a:r>
          </a:p>
        </p:txBody>
      </p:sp>
      <p:sp>
        <p:nvSpPr>
          <p:cNvPr id="5" name="Date Placeholder 4"/>
          <p:cNvSpPr>
            <a:spLocks noGrp="1"/>
          </p:cNvSpPr>
          <p:nvPr>
            <p:ph type="dt" sz="half" idx="10"/>
          </p:nvPr>
        </p:nvSpPr>
        <p:spPr/>
        <p:txBody>
          <a:bodyPr/>
          <a:lstStyle/>
          <a:p>
            <a:fld id="{F75E4B7E-9976-4531-AE92-1F7086DE0894}" type="datetimeFigureOut">
              <a:rPr lang="hu-HU" smtClean="0"/>
              <a:t>2026. 01. 21.</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19477824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5962" y="881629"/>
            <a:ext cx="4967526" cy="3200682"/>
          </a:xfrm>
          <a:prstGeom prst="rect">
            <a:avLst/>
          </a:prstGeom>
        </p:spPr>
        <p:txBody>
          <a:bodyPr vert="horz" lIns="91440" tIns="45720" rIns="91440" bIns="45720" rtlCol="0" anchor="ctr">
            <a:normAutofit/>
          </a:bodyPr>
          <a:lstStyle/>
          <a:p>
            <a:r>
              <a:rPr lang="hu-HU"/>
              <a:t>Mintacím szerkesztése</a:t>
            </a:r>
            <a:endParaRPr lang="en-US" dirty="0"/>
          </a:p>
        </p:txBody>
      </p:sp>
      <p:sp>
        <p:nvSpPr>
          <p:cNvPr id="3" name="Text Placeholder 2"/>
          <p:cNvSpPr>
            <a:spLocks noGrp="1"/>
          </p:cNvSpPr>
          <p:nvPr>
            <p:ph type="body" idx="1"/>
          </p:nvPr>
        </p:nvSpPr>
        <p:spPr>
          <a:xfrm>
            <a:off x="395962" y="4408127"/>
            <a:ext cx="4967526" cy="10506669"/>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2"/>
          </p:nvPr>
        </p:nvSpPr>
        <p:spPr>
          <a:xfrm>
            <a:off x="395962" y="15347944"/>
            <a:ext cx="1295876" cy="881625"/>
          </a:xfrm>
          <a:prstGeom prst="rect">
            <a:avLst/>
          </a:prstGeom>
        </p:spPr>
        <p:txBody>
          <a:bodyPr vert="horz" lIns="91440" tIns="45720" rIns="91440" bIns="45720" rtlCol="0" anchor="ctr"/>
          <a:lstStyle>
            <a:lvl1pPr algn="l">
              <a:defRPr sz="756">
                <a:solidFill>
                  <a:schemeClr val="tx1">
                    <a:tint val="75000"/>
                  </a:schemeClr>
                </a:solidFill>
              </a:defRPr>
            </a:lvl1pPr>
          </a:lstStyle>
          <a:p>
            <a:fld id="{F75E4B7E-9976-4531-AE92-1F7086DE0894}" type="datetimeFigureOut">
              <a:rPr lang="hu-HU" smtClean="0"/>
              <a:t>2026. 01. 21.</a:t>
            </a:fld>
            <a:endParaRPr lang="hu-HU"/>
          </a:p>
        </p:txBody>
      </p:sp>
      <p:sp>
        <p:nvSpPr>
          <p:cNvPr id="5" name="Footer Placeholder 4"/>
          <p:cNvSpPr>
            <a:spLocks noGrp="1"/>
          </p:cNvSpPr>
          <p:nvPr>
            <p:ph type="ftr" sz="quarter" idx="3"/>
          </p:nvPr>
        </p:nvSpPr>
        <p:spPr>
          <a:xfrm>
            <a:off x="1907818" y="15347944"/>
            <a:ext cx="1943814" cy="881625"/>
          </a:xfrm>
          <a:prstGeom prst="rect">
            <a:avLst/>
          </a:prstGeom>
        </p:spPr>
        <p:txBody>
          <a:bodyPr vert="horz" lIns="91440" tIns="45720" rIns="91440" bIns="45720" rtlCol="0" anchor="ctr"/>
          <a:lstStyle>
            <a:lvl1pPr algn="ctr">
              <a:defRPr sz="756">
                <a:solidFill>
                  <a:schemeClr val="tx1">
                    <a:tint val="75000"/>
                  </a:schemeClr>
                </a:solidFill>
              </a:defRPr>
            </a:lvl1pPr>
          </a:lstStyle>
          <a:p>
            <a:endParaRPr lang="hu-HU"/>
          </a:p>
        </p:txBody>
      </p:sp>
      <p:sp>
        <p:nvSpPr>
          <p:cNvPr id="6" name="Slide Number Placeholder 5"/>
          <p:cNvSpPr>
            <a:spLocks noGrp="1"/>
          </p:cNvSpPr>
          <p:nvPr>
            <p:ph type="sldNum" sz="quarter" idx="4"/>
          </p:nvPr>
        </p:nvSpPr>
        <p:spPr>
          <a:xfrm>
            <a:off x="4067612" y="15347944"/>
            <a:ext cx="1295876" cy="881625"/>
          </a:xfrm>
          <a:prstGeom prst="rect">
            <a:avLst/>
          </a:prstGeom>
        </p:spPr>
        <p:txBody>
          <a:bodyPr vert="horz" lIns="91440" tIns="45720" rIns="91440" bIns="45720" rtlCol="0" anchor="ctr"/>
          <a:lstStyle>
            <a:lvl1pPr algn="r">
              <a:defRPr sz="756">
                <a:solidFill>
                  <a:schemeClr val="tx1">
                    <a:tint val="75000"/>
                  </a:schemeClr>
                </a:solidFill>
              </a:defRPr>
            </a:lvl1pPr>
          </a:lstStyle>
          <a:p>
            <a:fld id="{C6D0DFD3-CCC3-4E8A-92F3-DE64AAB6B19E}" type="slidenum">
              <a:rPr lang="hu-HU" smtClean="0"/>
              <a:t>‹#›</a:t>
            </a:fld>
            <a:endParaRPr lang="hu-HU"/>
          </a:p>
        </p:txBody>
      </p:sp>
    </p:spTree>
    <p:extLst>
      <p:ext uri="{BB962C8B-B14F-4D97-AF65-F5344CB8AC3E}">
        <p14:creationId xmlns:p14="http://schemas.microsoft.com/office/powerpoint/2010/main" val="595704535"/>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xStyles>
    <p:titleStyle>
      <a:lvl1pPr algn="l" defTabSz="575967" rtl="0" eaLnBrk="1" latinLnBrk="0" hangingPunct="1">
        <a:lnSpc>
          <a:spcPct val="90000"/>
        </a:lnSpc>
        <a:spcBef>
          <a:spcPct val="0"/>
        </a:spcBef>
        <a:buNone/>
        <a:defRPr sz="2772" kern="1200">
          <a:solidFill>
            <a:schemeClr val="tx1"/>
          </a:solidFill>
          <a:latin typeface="+mj-lt"/>
          <a:ea typeface="+mj-ea"/>
          <a:cs typeface="+mj-cs"/>
        </a:defRPr>
      </a:lvl1pPr>
    </p:titleStyle>
    <p:bodyStyle>
      <a:lvl1pPr marL="143992" indent="-143992" algn="l" defTabSz="575967" rtl="0" eaLnBrk="1" latinLnBrk="0" hangingPunct="1">
        <a:lnSpc>
          <a:spcPct val="90000"/>
        </a:lnSpc>
        <a:spcBef>
          <a:spcPts val="630"/>
        </a:spcBef>
        <a:buFont typeface="Arial" panose="020B0604020202020204" pitchFamily="34" charset="0"/>
        <a:buChar char="•"/>
        <a:defRPr sz="1764" kern="1200">
          <a:solidFill>
            <a:schemeClr val="tx1"/>
          </a:solidFill>
          <a:latin typeface="+mn-lt"/>
          <a:ea typeface="+mn-ea"/>
          <a:cs typeface="+mn-cs"/>
        </a:defRPr>
      </a:lvl1pPr>
      <a:lvl2pPr marL="431974" indent="-143992" algn="l" defTabSz="575967" rtl="0" eaLnBrk="1" latinLnBrk="0" hangingPunct="1">
        <a:lnSpc>
          <a:spcPct val="90000"/>
        </a:lnSpc>
        <a:spcBef>
          <a:spcPts val="315"/>
        </a:spcBef>
        <a:buFont typeface="Arial" panose="020B0604020202020204" pitchFamily="34" charset="0"/>
        <a:buChar char="•"/>
        <a:defRPr sz="1512" kern="1200">
          <a:solidFill>
            <a:schemeClr val="tx1"/>
          </a:solidFill>
          <a:latin typeface="+mn-lt"/>
          <a:ea typeface="+mn-ea"/>
          <a:cs typeface="+mn-cs"/>
        </a:defRPr>
      </a:lvl2pPr>
      <a:lvl3pPr marL="719958" indent="-143992" algn="l" defTabSz="575967" rtl="0" eaLnBrk="1" latinLnBrk="0" hangingPunct="1">
        <a:lnSpc>
          <a:spcPct val="90000"/>
        </a:lnSpc>
        <a:spcBef>
          <a:spcPts val="315"/>
        </a:spcBef>
        <a:buFont typeface="Arial" panose="020B0604020202020204" pitchFamily="34" charset="0"/>
        <a:buChar char="•"/>
        <a:defRPr sz="1260" kern="1200">
          <a:solidFill>
            <a:schemeClr val="tx1"/>
          </a:solidFill>
          <a:latin typeface="+mn-lt"/>
          <a:ea typeface="+mn-ea"/>
          <a:cs typeface="+mn-cs"/>
        </a:defRPr>
      </a:lvl3pPr>
      <a:lvl4pPr marL="1007941"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4pPr>
      <a:lvl5pPr marL="1295923"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5pPr>
      <a:lvl6pPr marL="1583907"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6pPr>
      <a:lvl7pPr marL="1871890"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7pPr>
      <a:lvl8pPr marL="2159873"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8pPr>
      <a:lvl9pPr marL="2447855"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9pPr>
    </p:bodyStyle>
    <p:otherStyle>
      <a:defPPr>
        <a:defRPr lang="en-US"/>
      </a:defPPr>
      <a:lvl1pPr marL="0" algn="l" defTabSz="575967" rtl="0" eaLnBrk="1" latinLnBrk="0" hangingPunct="1">
        <a:defRPr sz="1134" kern="1200">
          <a:solidFill>
            <a:schemeClr val="tx1"/>
          </a:solidFill>
          <a:latin typeface="+mn-lt"/>
          <a:ea typeface="+mn-ea"/>
          <a:cs typeface="+mn-cs"/>
        </a:defRPr>
      </a:lvl1pPr>
      <a:lvl2pPr marL="287983" algn="l" defTabSz="575967" rtl="0" eaLnBrk="1" latinLnBrk="0" hangingPunct="1">
        <a:defRPr sz="1134" kern="1200">
          <a:solidFill>
            <a:schemeClr val="tx1"/>
          </a:solidFill>
          <a:latin typeface="+mn-lt"/>
          <a:ea typeface="+mn-ea"/>
          <a:cs typeface="+mn-cs"/>
        </a:defRPr>
      </a:lvl2pPr>
      <a:lvl3pPr marL="575967" algn="l" defTabSz="575967" rtl="0" eaLnBrk="1" latinLnBrk="0" hangingPunct="1">
        <a:defRPr sz="1134" kern="1200">
          <a:solidFill>
            <a:schemeClr val="tx1"/>
          </a:solidFill>
          <a:latin typeface="+mn-lt"/>
          <a:ea typeface="+mn-ea"/>
          <a:cs typeface="+mn-cs"/>
        </a:defRPr>
      </a:lvl3pPr>
      <a:lvl4pPr marL="863949" algn="l" defTabSz="575967" rtl="0" eaLnBrk="1" latinLnBrk="0" hangingPunct="1">
        <a:defRPr sz="1134" kern="1200">
          <a:solidFill>
            <a:schemeClr val="tx1"/>
          </a:solidFill>
          <a:latin typeface="+mn-lt"/>
          <a:ea typeface="+mn-ea"/>
          <a:cs typeface="+mn-cs"/>
        </a:defRPr>
      </a:lvl4pPr>
      <a:lvl5pPr marL="1151932" algn="l" defTabSz="575967" rtl="0" eaLnBrk="1" latinLnBrk="0" hangingPunct="1">
        <a:defRPr sz="1134" kern="1200">
          <a:solidFill>
            <a:schemeClr val="tx1"/>
          </a:solidFill>
          <a:latin typeface="+mn-lt"/>
          <a:ea typeface="+mn-ea"/>
          <a:cs typeface="+mn-cs"/>
        </a:defRPr>
      </a:lvl5pPr>
      <a:lvl6pPr marL="1439914" algn="l" defTabSz="575967" rtl="0" eaLnBrk="1" latinLnBrk="0" hangingPunct="1">
        <a:defRPr sz="1134" kern="1200">
          <a:solidFill>
            <a:schemeClr val="tx1"/>
          </a:solidFill>
          <a:latin typeface="+mn-lt"/>
          <a:ea typeface="+mn-ea"/>
          <a:cs typeface="+mn-cs"/>
        </a:defRPr>
      </a:lvl6pPr>
      <a:lvl7pPr marL="1727898" algn="l" defTabSz="575967" rtl="0" eaLnBrk="1" latinLnBrk="0" hangingPunct="1">
        <a:defRPr sz="1134" kern="1200">
          <a:solidFill>
            <a:schemeClr val="tx1"/>
          </a:solidFill>
          <a:latin typeface="+mn-lt"/>
          <a:ea typeface="+mn-ea"/>
          <a:cs typeface="+mn-cs"/>
        </a:defRPr>
      </a:lvl7pPr>
      <a:lvl8pPr marL="2015881" algn="l" defTabSz="575967" rtl="0" eaLnBrk="1" latinLnBrk="0" hangingPunct="1">
        <a:defRPr sz="1134" kern="1200">
          <a:solidFill>
            <a:schemeClr val="tx1"/>
          </a:solidFill>
          <a:latin typeface="+mn-lt"/>
          <a:ea typeface="+mn-ea"/>
          <a:cs typeface="+mn-cs"/>
        </a:defRPr>
      </a:lvl8pPr>
      <a:lvl9pPr marL="2303864" algn="l" defTabSz="575967" rtl="0" eaLnBrk="1" latinLnBrk="0" hangingPunct="1">
        <a:defRPr sz="113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jpg"/><Relationship Id="rId13" Type="http://schemas.openxmlformats.org/officeDocument/2006/relationships/image" Target="../media/image10.png"/><Relationship Id="rId18" Type="http://schemas.openxmlformats.org/officeDocument/2006/relationships/image" Target="../media/image15.png"/><Relationship Id="rId3" Type="http://schemas.openxmlformats.org/officeDocument/2006/relationships/image" Target="../media/image1.jpg"/><Relationship Id="rId7" Type="http://schemas.openxmlformats.org/officeDocument/2006/relationships/hyperlink" Target="http://www.writeyourwebsitehere.com/" TargetMode="External"/><Relationship Id="rId12" Type="http://schemas.openxmlformats.org/officeDocument/2006/relationships/image" Target="../media/image9.png"/><Relationship Id="rId17" Type="http://schemas.openxmlformats.org/officeDocument/2006/relationships/image" Target="../media/image14.png"/><Relationship Id="rId2" Type="http://schemas.openxmlformats.org/officeDocument/2006/relationships/notesSlide" Target="../notesSlides/notesSlide1.xml"/><Relationship Id="rId16"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4.wmf"/><Relationship Id="rId11" Type="http://schemas.openxmlformats.org/officeDocument/2006/relationships/image" Target="../media/image8.png"/><Relationship Id="rId5" Type="http://schemas.openxmlformats.org/officeDocument/2006/relationships/image" Target="../media/image3.jpg"/><Relationship Id="rId15" Type="http://schemas.openxmlformats.org/officeDocument/2006/relationships/image" Target="../media/image12.png"/><Relationship Id="rId10" Type="http://schemas.openxmlformats.org/officeDocument/2006/relationships/image" Target="../media/image7.png"/><Relationship Id="rId4" Type="http://schemas.openxmlformats.org/officeDocument/2006/relationships/image" Target="../media/image2.jpg"/><Relationship Id="rId9" Type="http://schemas.openxmlformats.org/officeDocument/2006/relationships/image" Target="../media/image6.png"/><Relationship Id="rId1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églalap 29">
            <a:extLst>
              <a:ext uri="{FF2B5EF4-FFF2-40B4-BE49-F238E27FC236}">
                <a16:creationId xmlns:a16="http://schemas.microsoft.com/office/drawing/2014/main" id="{764D7214-12D9-8605-DCD6-754D6418D6E8}"/>
              </a:ext>
            </a:extLst>
          </p:cNvPr>
          <p:cNvSpPr/>
          <p:nvPr/>
        </p:nvSpPr>
        <p:spPr>
          <a:xfrm>
            <a:off x="-4" y="14806544"/>
            <a:ext cx="5759450" cy="947560"/>
          </a:xfrm>
          <a:prstGeom prst="rect">
            <a:avLst/>
          </a:prstGeom>
          <a:solidFill>
            <a:srgbClr val="64841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8" name="Kép 7">
            <a:extLst>
              <a:ext uri="{FF2B5EF4-FFF2-40B4-BE49-F238E27FC236}">
                <a16:creationId xmlns:a16="http://schemas.microsoft.com/office/drawing/2014/main" id="{0185FDF3-054E-3570-9EF9-9611116B195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53094" y="9133114"/>
            <a:ext cx="2677631" cy="1790101"/>
          </a:xfrm>
          <a:prstGeom prst="rect">
            <a:avLst/>
          </a:prstGeom>
        </p:spPr>
      </p:pic>
      <p:sp>
        <p:nvSpPr>
          <p:cNvPr id="26" name="Téglalap 25">
            <a:extLst>
              <a:ext uri="{FF2B5EF4-FFF2-40B4-BE49-F238E27FC236}">
                <a16:creationId xmlns:a16="http://schemas.microsoft.com/office/drawing/2014/main" id="{68854B79-5757-AE58-3A69-7DC6B71DE949}"/>
              </a:ext>
            </a:extLst>
          </p:cNvPr>
          <p:cNvSpPr/>
          <p:nvPr/>
        </p:nvSpPr>
        <p:spPr>
          <a:xfrm>
            <a:off x="2842494" y="9324331"/>
            <a:ext cx="2618127" cy="1810577"/>
          </a:xfrm>
          <a:prstGeom prst="rect">
            <a:avLst/>
          </a:prstGeom>
          <a:solidFill>
            <a:srgbClr val="EBEC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0" name="Kép 9">
            <a:extLst>
              <a:ext uri="{FF2B5EF4-FFF2-40B4-BE49-F238E27FC236}">
                <a16:creationId xmlns:a16="http://schemas.microsoft.com/office/drawing/2014/main" id="{A0A5F00A-CE6F-65E6-CE5C-D801165B090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76687" y="7051408"/>
            <a:ext cx="2620867" cy="1752152"/>
          </a:xfrm>
          <a:prstGeom prst="rect">
            <a:avLst/>
          </a:prstGeom>
        </p:spPr>
      </p:pic>
      <p:sp>
        <p:nvSpPr>
          <p:cNvPr id="25" name="Téglalap 24">
            <a:extLst>
              <a:ext uri="{FF2B5EF4-FFF2-40B4-BE49-F238E27FC236}">
                <a16:creationId xmlns:a16="http://schemas.microsoft.com/office/drawing/2014/main" id="{2D6C405D-B699-B271-4C3B-B69AE5F0F25A}"/>
              </a:ext>
            </a:extLst>
          </p:cNvPr>
          <p:cNvSpPr/>
          <p:nvPr/>
        </p:nvSpPr>
        <p:spPr>
          <a:xfrm>
            <a:off x="2882633" y="7284273"/>
            <a:ext cx="2577988" cy="1742717"/>
          </a:xfrm>
          <a:prstGeom prst="rect">
            <a:avLst/>
          </a:prstGeom>
          <a:solidFill>
            <a:srgbClr val="EBEC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3" name="Kép 12">
            <a:extLst>
              <a:ext uri="{FF2B5EF4-FFF2-40B4-BE49-F238E27FC236}">
                <a16:creationId xmlns:a16="http://schemas.microsoft.com/office/drawing/2014/main" id="{D9B9988B-14E0-5826-F188-7CC8E73176B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36816" y="4927824"/>
            <a:ext cx="2708443" cy="1810701"/>
          </a:xfrm>
          <a:prstGeom prst="rect">
            <a:avLst/>
          </a:prstGeom>
        </p:spPr>
      </p:pic>
      <p:sp>
        <p:nvSpPr>
          <p:cNvPr id="2" name="Téglalap 1">
            <a:extLst>
              <a:ext uri="{FF2B5EF4-FFF2-40B4-BE49-F238E27FC236}">
                <a16:creationId xmlns:a16="http://schemas.microsoft.com/office/drawing/2014/main" id="{7A64F3B9-84F2-4FE9-A203-56B51BC14AE3}"/>
              </a:ext>
            </a:extLst>
          </p:cNvPr>
          <p:cNvSpPr/>
          <p:nvPr/>
        </p:nvSpPr>
        <p:spPr>
          <a:xfrm>
            <a:off x="2859509" y="5170143"/>
            <a:ext cx="2601112" cy="1748929"/>
          </a:xfrm>
          <a:prstGeom prst="rect">
            <a:avLst/>
          </a:prstGeom>
          <a:solidFill>
            <a:srgbClr val="EBEC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2" name="Kép 41">
            <a:extLst>
              <a:ext uri="{FF2B5EF4-FFF2-40B4-BE49-F238E27FC236}">
                <a16:creationId xmlns:a16="http://schemas.microsoft.com/office/drawing/2014/main" id="{B4428236-23A4-48D3-9BD4-B9ECC3C3C2F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74700" y="164378"/>
            <a:ext cx="1741336" cy="254170"/>
          </a:xfrm>
          <a:prstGeom prst="rect">
            <a:avLst/>
          </a:prstGeom>
        </p:spPr>
      </p:pic>
      <p:sp>
        <p:nvSpPr>
          <p:cNvPr id="45" name="object 4">
            <a:extLst>
              <a:ext uri="{FF2B5EF4-FFF2-40B4-BE49-F238E27FC236}">
                <a16:creationId xmlns:a16="http://schemas.microsoft.com/office/drawing/2014/main" id="{313339ED-29F1-432F-9848-E0C1AC0D8081}"/>
              </a:ext>
            </a:extLst>
          </p:cNvPr>
          <p:cNvSpPr txBox="1"/>
          <p:nvPr/>
        </p:nvSpPr>
        <p:spPr>
          <a:xfrm>
            <a:off x="2517339" y="188954"/>
            <a:ext cx="2897953" cy="198048"/>
          </a:xfrm>
          <a:prstGeom prst="rect">
            <a:avLst/>
          </a:prstGeom>
        </p:spPr>
        <p:txBody>
          <a:bodyPr vert="horz" wrap="square" lIns="0" tIns="13253" rIns="0" bIns="0" rtlCol="0">
            <a:spAutoFit/>
          </a:bodyPr>
          <a:lstStyle/>
          <a:p>
            <a:pPr marL="13248" algn="r">
              <a:spcBef>
                <a:spcPts val="104"/>
              </a:spcBef>
            </a:pPr>
            <a:r>
              <a:rPr lang="en-GB" sz="1200" spc="-5" dirty="0">
                <a:solidFill>
                  <a:srgbClr val="65656A"/>
                </a:solidFill>
                <a:cs typeface="OpenSans-Light"/>
              </a:rPr>
              <a:t>Plaats hier uw contactgegevens!</a:t>
            </a:r>
          </a:p>
        </p:txBody>
      </p:sp>
      <p:sp>
        <p:nvSpPr>
          <p:cNvPr id="47" name="object 53">
            <a:extLst>
              <a:ext uri="{FF2B5EF4-FFF2-40B4-BE49-F238E27FC236}">
                <a16:creationId xmlns:a16="http://schemas.microsoft.com/office/drawing/2014/main" id="{FA564A64-71F0-4777-A2CD-4DA15187FD3E}"/>
              </a:ext>
            </a:extLst>
          </p:cNvPr>
          <p:cNvSpPr txBox="1"/>
          <p:nvPr/>
        </p:nvSpPr>
        <p:spPr>
          <a:xfrm>
            <a:off x="355948" y="14960984"/>
            <a:ext cx="5059342" cy="617676"/>
          </a:xfrm>
          <a:prstGeom prst="rect">
            <a:avLst/>
          </a:prstGeom>
        </p:spPr>
        <p:txBody>
          <a:bodyPr vert="horz" wrap="square" lIns="0" tIns="9277" rIns="0" bIns="0" rtlCol="0">
            <a:spAutoFit/>
          </a:bodyPr>
          <a:lstStyle/>
          <a:p>
            <a:pPr marL="13246" marR="5301">
              <a:lnSpc>
                <a:spcPct val="104200"/>
              </a:lnSpc>
              <a:spcBef>
                <a:spcPts val="73"/>
              </a:spcBef>
            </a:pPr>
            <a:r>
              <a:rPr lang="en-GB" sz="900" dirty="0">
                <a:solidFill>
                  <a:schemeClr val="bg1"/>
                </a:solidFill>
              </a:rPr>
              <a:t>Plaats hier uw promotievoorwaarden!</a:t>
            </a:r>
          </a:p>
          <a:p>
            <a:pPr marL="184688" marR="5301" indent="-171439">
              <a:lnSpc>
                <a:spcPct val="104200"/>
              </a:lnSpc>
              <a:spcBef>
                <a:spcPts val="73"/>
              </a:spcBef>
              <a:buClr>
                <a:schemeClr val="bg1"/>
              </a:buClr>
              <a:buFont typeface="Arial" panose="020B0604020202020204" pitchFamily="34" charset="0"/>
              <a:buChar char="•"/>
            </a:pPr>
            <a:r>
              <a:rPr lang="en-GB" sz="900" dirty="0">
                <a:solidFill>
                  <a:schemeClr val="bg1"/>
                </a:solidFill>
                <a:latin typeface="Open Sans"/>
                <a:cs typeface="Open Sans"/>
              </a:rPr>
              <a:t>.......</a:t>
            </a:r>
          </a:p>
          <a:p>
            <a:pPr marL="184688" marR="5301" indent="-171439">
              <a:lnSpc>
                <a:spcPct val="104200"/>
              </a:lnSpc>
              <a:spcBef>
                <a:spcPts val="73"/>
              </a:spcBef>
              <a:buClr>
                <a:schemeClr val="bg1"/>
              </a:buClr>
              <a:buFont typeface="Arial" panose="020B0604020202020204" pitchFamily="34" charset="0"/>
              <a:buChar char="•"/>
            </a:pPr>
            <a:r>
              <a:rPr lang="en-GB" sz="900" dirty="0">
                <a:solidFill>
                  <a:schemeClr val="bg1"/>
                </a:solidFill>
                <a:latin typeface="Open Sans"/>
                <a:cs typeface="Open Sans"/>
              </a:rPr>
              <a:t>.......</a:t>
            </a:r>
          </a:p>
          <a:p>
            <a:pPr marL="184688" marR="5301" indent="-171439">
              <a:lnSpc>
                <a:spcPct val="104200"/>
              </a:lnSpc>
              <a:spcBef>
                <a:spcPts val="73"/>
              </a:spcBef>
              <a:buClr>
                <a:schemeClr val="bg1"/>
              </a:buClr>
              <a:buFont typeface="Arial" panose="020B0604020202020204" pitchFamily="34" charset="0"/>
              <a:buChar char="•"/>
            </a:pPr>
            <a:r>
              <a:rPr lang="en-GB" sz="900" dirty="0">
                <a:solidFill>
                  <a:schemeClr val="bg1"/>
                </a:solidFill>
                <a:latin typeface="Open Sans"/>
                <a:cs typeface="Open Sans"/>
              </a:rPr>
              <a:t>.......</a:t>
            </a:r>
          </a:p>
        </p:txBody>
      </p:sp>
      <p:sp>
        <p:nvSpPr>
          <p:cNvPr id="48" name="object 2">
            <a:extLst>
              <a:ext uri="{FF2B5EF4-FFF2-40B4-BE49-F238E27FC236}">
                <a16:creationId xmlns:a16="http://schemas.microsoft.com/office/drawing/2014/main" id="{EA1C7A6B-34C1-483C-A8B4-D71C8DA25A24}"/>
              </a:ext>
            </a:extLst>
          </p:cNvPr>
          <p:cNvSpPr txBox="1"/>
          <p:nvPr/>
        </p:nvSpPr>
        <p:spPr>
          <a:xfrm>
            <a:off x="358388" y="16266799"/>
            <a:ext cx="5049079" cy="166713"/>
          </a:xfrm>
          <a:prstGeom prst="rect">
            <a:avLst/>
          </a:prstGeom>
        </p:spPr>
        <p:txBody>
          <a:bodyPr vert="horz" wrap="square" lIns="0" tIns="12701" rIns="0" bIns="0" rtlCol="0">
            <a:spAutoFit/>
          </a:bodyPr>
          <a:lst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698" algn="ctr">
              <a:spcBef>
                <a:spcPts val="101"/>
              </a:spcBef>
            </a:pPr>
            <a:r>
              <a:rPr lang="en-GB" sz="1000" b="1" dirty="0">
                <a:cs typeface="Open Sans"/>
                <a:hlinkClick r:id="rId7">
                  <a:extLst>
                    <a:ext uri="{A12FA001-AC4F-418D-AE19-62706E023703}">
                      <ahyp:hlinkClr xmlns:ahyp="http://schemas.microsoft.com/office/drawing/2018/hyperlinkcolor" val="tx"/>
                    </a:ext>
                  </a:extLst>
                </a:hlinkClick>
              </a:rPr>
              <a:t>www.WriteYourWebsiteHere.com</a:t>
            </a:r>
            <a:r>
              <a:rPr lang="en-GB" sz="1000" b="1" dirty="0">
                <a:cs typeface="Open Sans"/>
              </a:rPr>
              <a:t> </a:t>
            </a:r>
          </a:p>
        </p:txBody>
      </p:sp>
      <p:sp>
        <p:nvSpPr>
          <p:cNvPr id="58" name="object 53">
            <a:extLst>
              <a:ext uri="{FF2B5EF4-FFF2-40B4-BE49-F238E27FC236}">
                <a16:creationId xmlns:a16="http://schemas.microsoft.com/office/drawing/2014/main" id="{5A94F584-E6D6-4CA2-8CF1-15C8BD6F2D68}"/>
              </a:ext>
            </a:extLst>
          </p:cNvPr>
          <p:cNvSpPr txBox="1"/>
          <p:nvPr/>
        </p:nvSpPr>
        <p:spPr>
          <a:xfrm>
            <a:off x="3168049" y="5573588"/>
            <a:ext cx="2122075" cy="1043747"/>
          </a:xfrm>
          <a:prstGeom prst="rect">
            <a:avLst/>
          </a:prstGeom>
        </p:spPr>
        <p:txBody>
          <a:bodyPr vert="horz" wrap="square" lIns="0" tIns="0" rIns="0" bIns="0" rtlCol="0" anchor="t">
            <a:spAutoFit/>
          </a:bodyPr>
          <a:lstStyle/>
          <a:p>
            <a:pPr marL="13248" marR="5300">
              <a:lnSpc>
                <a:spcPct val="104200"/>
              </a:lnSpc>
              <a:spcBef>
                <a:spcPts val="73"/>
              </a:spcBef>
            </a:pPr>
            <a:r>
              <a:rPr lang="hu-HU" sz="1200" b="1" dirty="0" err="1">
                <a:solidFill>
                  <a:prstClr val="black"/>
                </a:solidFill>
                <a:ea typeface="Open Sans" panose="020B0606030504020204" pitchFamily="34" charset="0"/>
                <a:cs typeface="Open Sans" panose="020B0606030504020204" pitchFamily="34" charset="0"/>
              </a:rPr>
              <a:t>Motetsu</a:t>
            </a:r>
            <a:r>
              <a:rPr lang="hu-HU" sz="1200" b="1" dirty="0">
                <a:solidFill>
                  <a:prstClr val="black"/>
                </a:solidFill>
                <a:latin typeface="Calibri" panose="020F0502020204030204"/>
                <a:ea typeface="Open Sans" panose="020B0606030504020204" pitchFamily="34" charset="0"/>
                <a:cs typeface="Open Sans" panose="020B0606030504020204" pitchFamily="34" charset="0"/>
              </a:rPr>
              <a:t> </a:t>
            </a:r>
            <a:r>
              <a:rPr lang="hu-HU" sz="1200" dirty="0">
                <a:solidFill>
                  <a:prstClr val="black"/>
                </a:solidFill>
                <a:latin typeface="Calibri" panose="020F0502020204030204"/>
                <a:ea typeface="Open Sans" panose="020B0606030504020204" pitchFamily="34" charset="0"/>
                <a:cs typeface="Open Sans" panose="020B0606030504020204" pitchFamily="34" charset="0"/>
              </a:rPr>
              <a:t>AP800251</a:t>
            </a:r>
            <a:endParaRPr lang="hu-HU" sz="1050" dirty="0">
              <a:solidFill>
                <a:prstClr val="black"/>
              </a:solidFill>
              <a:latin typeface="Calibri" panose="020F0502020204030204"/>
              <a:ea typeface="Open Sans" panose="020B0606030504020204" pitchFamily="34" charset="0"/>
              <a:cs typeface="Open Sans" panose="020B0606030504020204" pitchFamily="34" charset="0"/>
            </a:endParaRPr>
          </a:p>
          <a:p>
            <a:pPr marL="13248" marR="5300">
              <a:lnSpc>
                <a:spcPct val="104200"/>
              </a:lnSpc>
              <a:spcBef>
                <a:spcPts val="73"/>
              </a:spcBef>
            </a:pPr>
            <a:r>
              <a:rPr lang="en-US" sz="1000" dirty="0">
                <a:solidFill>
                  <a:prstClr val="black"/>
                </a:solidFill>
                <a:latin typeface="Calibri" panose="020F0502020204030204"/>
              </a:rPr>
              <a:t>Gerecycleerde roestvrijstalen lunchbox met bamboe deksel en veilige gespsluiting, 750 ml.</a:t>
            </a:r>
            <a:endParaRPr lang="hu-HU" sz="1000" dirty="0">
              <a:solidFill>
                <a:prstClr val="black"/>
              </a:solidFill>
              <a:latin typeface="Calibri" panose="020F0502020204030204"/>
            </a:endParaRPr>
          </a:p>
          <a:p>
            <a:pPr marL="13248" marR="5300">
              <a:lnSpc>
                <a:spcPct val="104200"/>
              </a:lnSpc>
              <a:spcBef>
                <a:spcPts val="73"/>
              </a:spcBef>
            </a:pPr>
            <a:r>
              <a:rPr lang="en-GB" sz="1200" b="1" dirty="0">
                <a:solidFill>
                  <a:prstClr val="black"/>
                </a:solidFill>
                <a:latin typeface="Calibri" panose="020F0502020204030204"/>
                <a:ea typeface="Open Sans" panose="020B0606030504020204" pitchFamily="34" charset="0"/>
                <a:cs typeface="Open Sans" panose="020B0606030504020204" pitchFamily="34" charset="0"/>
              </a:rPr>
              <a:t>00,00 EUR</a:t>
            </a:r>
          </a:p>
          <a:p>
            <a:endParaRPr lang="hu-HU" sz="1000" dirty="0"/>
          </a:p>
        </p:txBody>
      </p:sp>
      <p:sp>
        <p:nvSpPr>
          <p:cNvPr id="62" name="object 53">
            <a:extLst>
              <a:ext uri="{FF2B5EF4-FFF2-40B4-BE49-F238E27FC236}">
                <a16:creationId xmlns:a16="http://schemas.microsoft.com/office/drawing/2014/main" id="{586ECBBA-D638-442D-9252-BA3819EE5F04}"/>
              </a:ext>
            </a:extLst>
          </p:cNvPr>
          <p:cNvSpPr txBox="1"/>
          <p:nvPr/>
        </p:nvSpPr>
        <p:spPr>
          <a:xfrm>
            <a:off x="3099737" y="9873698"/>
            <a:ext cx="2103640" cy="722505"/>
          </a:xfrm>
          <a:prstGeom prst="rect">
            <a:avLst/>
          </a:prstGeom>
        </p:spPr>
        <p:txBody>
          <a:bodyPr vert="horz" wrap="square" lIns="0" tIns="0" rIns="0" bIns="0" rtlCol="0" anchor="t">
            <a:spAutoFit/>
          </a:bodyPr>
          <a:lstStyle/>
          <a:p>
            <a:pPr marL="13248" marR="5300">
              <a:lnSpc>
                <a:spcPct val="104200"/>
              </a:lnSpc>
              <a:spcBef>
                <a:spcPts val="73"/>
              </a:spcBef>
            </a:pPr>
            <a:r>
              <a:rPr lang="en-GB" sz="1200" b="1" dirty="0">
                <a:ea typeface="Open Sans" panose="020B0606030504020204" pitchFamily="34" charset="0"/>
                <a:cs typeface="Open Sans" panose="020B0606030504020204" pitchFamily="34" charset="0"/>
              </a:rPr>
              <a:t>Bering</a:t>
            </a:r>
            <a:r>
              <a:rPr lang="hu-HU" sz="1200" b="1" dirty="0">
                <a:ea typeface="Open Sans" panose="020B0606030504020204" pitchFamily="34" charset="0"/>
                <a:cs typeface="Open Sans" panose="020B0606030504020204" pitchFamily="34" charset="0"/>
              </a:rPr>
              <a:t> </a:t>
            </a:r>
            <a:r>
              <a:rPr lang="en-GB" sz="1200" dirty="0">
                <a:ea typeface="Open Sans" panose="020B0606030504020204" pitchFamily="34" charset="0"/>
                <a:cs typeface="Open Sans" panose="020B0606030504020204" pitchFamily="34" charset="0"/>
              </a:rPr>
              <a:t>AP800615</a:t>
            </a:r>
            <a:endParaRPr lang="hu-HU" sz="1200" dirty="0">
              <a:ea typeface="Open Sans" panose="020B0606030504020204" pitchFamily="34" charset="0"/>
              <a:cs typeface="Open Sans" panose="020B0606030504020204" pitchFamily="34" charset="0"/>
            </a:endParaRPr>
          </a:p>
          <a:p>
            <a:pPr marL="13248" marR="5300">
              <a:lnSpc>
                <a:spcPct val="104200"/>
              </a:lnSpc>
              <a:spcBef>
                <a:spcPts val="73"/>
              </a:spcBef>
            </a:pPr>
            <a:r>
              <a:rPr lang="en-US" sz="1000" dirty="0"/>
              <a:t>Gerecycleerde RVS mini heupkolf met karabijnhaak sleutelhanger. 30 ml.</a:t>
            </a:r>
          </a:p>
          <a:p>
            <a:pPr marL="13248" marR="5300">
              <a:lnSpc>
                <a:spcPct val="104200"/>
              </a:lnSpc>
              <a:spcBef>
                <a:spcPts val="73"/>
              </a:spcBef>
            </a:pPr>
            <a:r>
              <a:rPr lang="en-GB" sz="1200" b="1" dirty="0">
                <a:ea typeface="Open Sans" panose="020B0606030504020204" pitchFamily="34" charset="0"/>
                <a:cs typeface="Open Sans" panose="020B0606030504020204" pitchFamily="34" charset="0"/>
              </a:rPr>
              <a:t>00,00 EUR</a:t>
            </a:r>
          </a:p>
        </p:txBody>
      </p:sp>
      <p:sp>
        <p:nvSpPr>
          <p:cNvPr id="56" name="object 53">
            <a:extLst>
              <a:ext uri="{FF2B5EF4-FFF2-40B4-BE49-F238E27FC236}">
                <a16:creationId xmlns:a16="http://schemas.microsoft.com/office/drawing/2014/main" id="{0DBC307E-D06C-458A-A974-7367C41AB92E}"/>
              </a:ext>
            </a:extLst>
          </p:cNvPr>
          <p:cNvSpPr txBox="1"/>
          <p:nvPr/>
        </p:nvSpPr>
        <p:spPr>
          <a:xfrm>
            <a:off x="3145647" y="7851861"/>
            <a:ext cx="2166880" cy="562462"/>
          </a:xfrm>
          <a:prstGeom prst="rect">
            <a:avLst/>
          </a:prstGeom>
        </p:spPr>
        <p:txBody>
          <a:bodyPr vert="horz" wrap="square" lIns="0" tIns="0" rIns="0" bIns="0" rtlCol="0" anchor="t">
            <a:spAutoFit/>
          </a:bodyPr>
          <a:lstStyle/>
          <a:p>
            <a:pPr marL="13248" marR="5300" defTabSz="457188">
              <a:lnSpc>
                <a:spcPct val="104200"/>
              </a:lnSpc>
              <a:spcBef>
                <a:spcPts val="73"/>
              </a:spcBef>
              <a:defRPr/>
            </a:pPr>
            <a:r>
              <a:rPr lang="en-GB" sz="1200" b="1" dirty="0" err="1">
                <a:solidFill>
                  <a:prstClr val="black"/>
                </a:solidFill>
                <a:ea typeface="Open Sans" panose="020B0606030504020204" pitchFamily="34" charset="0"/>
                <a:cs typeface="Open Sans" panose="020B0606030504020204" pitchFamily="34" charset="0"/>
              </a:rPr>
              <a:t>Pumono</a:t>
            </a:r>
            <a:r>
              <a:rPr lang="hu-HU" sz="1200" b="1" dirty="0">
                <a:solidFill>
                  <a:prstClr val="black"/>
                </a:solidFill>
                <a:ea typeface="Open Sans" panose="020B0606030504020204" pitchFamily="34" charset="0"/>
                <a:cs typeface="Open Sans" panose="020B0606030504020204" pitchFamily="34" charset="0"/>
              </a:rPr>
              <a:t> </a:t>
            </a:r>
            <a:r>
              <a:rPr lang="en-GB" sz="1200" dirty="0">
                <a:solidFill>
                  <a:prstClr val="black"/>
                </a:solidFill>
                <a:latin typeface="Calibri" panose="020F0502020204030204"/>
                <a:ea typeface="Open Sans" panose="020B0606030504020204" pitchFamily="34" charset="0"/>
                <a:cs typeface="Open Sans" panose="020B0606030504020204" pitchFamily="34" charset="0"/>
              </a:rPr>
              <a:t>AP800674</a:t>
            </a:r>
            <a:endParaRPr lang="hu-HU" sz="800" dirty="0">
              <a:solidFill>
                <a:prstClr val="black"/>
              </a:solidFill>
              <a:latin typeface="Calibri" panose="020F0502020204030204"/>
              <a:ea typeface="Open Sans" panose="020B0606030504020204" pitchFamily="34" charset="0"/>
              <a:cs typeface="Open Sans" panose="020B0606030504020204" pitchFamily="34" charset="0"/>
            </a:endParaRPr>
          </a:p>
          <a:p>
            <a:pPr marL="13248" marR="5300" defTabSz="457188">
              <a:lnSpc>
                <a:spcPct val="104200"/>
              </a:lnSpc>
              <a:spcBef>
                <a:spcPts val="73"/>
              </a:spcBef>
              <a:defRPr/>
            </a:pPr>
            <a:r>
              <a:rPr lang="en-US" sz="1000" dirty="0">
                <a:solidFill>
                  <a:prstClr val="black"/>
                </a:solidFill>
                <a:latin typeface="Calibri" panose="020F0502020204030204"/>
              </a:rPr>
              <a:t>Gerecycleerde roestvrijstalen fles, 500 ml.</a:t>
            </a:r>
          </a:p>
          <a:p>
            <a:pPr marL="13248" marR="5300" defTabSz="457188">
              <a:lnSpc>
                <a:spcPct val="104200"/>
              </a:lnSpc>
              <a:spcBef>
                <a:spcPts val="73"/>
              </a:spcBef>
              <a:defRPr/>
            </a:pPr>
            <a:r>
              <a:rPr lang="en-GB" sz="1200" b="1" dirty="0">
                <a:solidFill>
                  <a:prstClr val="black"/>
                </a:solidFill>
                <a:latin typeface="Calibri" panose="020F0502020204030204"/>
                <a:ea typeface="Open Sans" panose="020B0606030504020204" pitchFamily="34" charset="0"/>
                <a:cs typeface="Open Sans" panose="020B0606030504020204" pitchFamily="34" charset="0"/>
              </a:rPr>
              <a:t>00,00 EUR</a:t>
            </a:r>
          </a:p>
        </p:txBody>
      </p:sp>
      <p:pic>
        <p:nvPicPr>
          <p:cNvPr id="17" name="Kép 16">
            <a:extLst>
              <a:ext uri="{FF2B5EF4-FFF2-40B4-BE49-F238E27FC236}">
                <a16:creationId xmlns:a16="http://schemas.microsoft.com/office/drawing/2014/main" id="{EAD49D4B-0FB6-70A1-4B19-BD9ABFD674D1}"/>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4034" y="556338"/>
            <a:ext cx="5757575" cy="3010012"/>
          </a:xfrm>
          <a:prstGeom prst="rect">
            <a:avLst/>
          </a:prstGeom>
        </p:spPr>
      </p:pic>
      <p:sp>
        <p:nvSpPr>
          <p:cNvPr id="4" name="Téglalap 3">
            <a:extLst>
              <a:ext uri="{FF2B5EF4-FFF2-40B4-BE49-F238E27FC236}">
                <a16:creationId xmlns:a16="http://schemas.microsoft.com/office/drawing/2014/main" id="{AA57943D-9CE8-2A81-8367-2653A3A4BEAB}"/>
              </a:ext>
            </a:extLst>
          </p:cNvPr>
          <p:cNvSpPr/>
          <p:nvPr/>
        </p:nvSpPr>
        <p:spPr>
          <a:xfrm>
            <a:off x="-4034" y="3562439"/>
            <a:ext cx="5763484" cy="1105211"/>
          </a:xfrm>
          <a:prstGeom prst="rect">
            <a:avLst/>
          </a:prstGeom>
          <a:solidFill>
            <a:srgbClr val="64841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6" name="object 57">
            <a:extLst>
              <a:ext uri="{FF2B5EF4-FFF2-40B4-BE49-F238E27FC236}">
                <a16:creationId xmlns:a16="http://schemas.microsoft.com/office/drawing/2014/main" id="{5BEDF96B-6AA7-7134-CB6A-78591C8BFB5A}"/>
              </a:ext>
            </a:extLst>
          </p:cNvPr>
          <p:cNvSpPr txBox="1"/>
          <p:nvPr/>
        </p:nvSpPr>
        <p:spPr>
          <a:xfrm>
            <a:off x="350053" y="3623889"/>
            <a:ext cx="5053609" cy="376529"/>
          </a:xfrm>
          <a:prstGeom prst="rect">
            <a:avLst/>
          </a:prstGeom>
        </p:spPr>
        <p:txBody>
          <a:bodyPr vert="horz" wrap="square" lIns="0" tIns="12589" rIns="0" bIns="0" rtlCol="0">
            <a:spAutoFit/>
          </a:bodyPr>
          <a:lstStyle/>
          <a:p>
            <a:pPr marL="13248" marR="5300" algn="ctr">
              <a:lnSpc>
                <a:spcPct val="102299"/>
              </a:lnSpc>
              <a:spcBef>
                <a:spcPts val="101"/>
              </a:spcBef>
            </a:pPr>
            <a:r>
              <a:rPr lang="en-US" sz="2400" b="1" cap="all" spc="15" dirty="0">
                <a:solidFill>
                  <a:schemeClr val="bg1"/>
                </a:solidFill>
                <a:latin typeface="Ropa Mix Pro" panose="020B0504020101010102" pitchFamily="34" charset="0"/>
                <a:cs typeface="Ropa Mix Pro" panose="020B0504020101010102" pitchFamily="34" charset="0"/>
              </a:rPr>
              <a:t>De natuurlijke keuze</a:t>
            </a:r>
          </a:p>
        </p:txBody>
      </p:sp>
      <p:sp>
        <p:nvSpPr>
          <p:cNvPr id="7" name="Szövegdoboz 6">
            <a:extLst>
              <a:ext uri="{FF2B5EF4-FFF2-40B4-BE49-F238E27FC236}">
                <a16:creationId xmlns:a16="http://schemas.microsoft.com/office/drawing/2014/main" id="{78BAADA6-2BE4-72E9-F482-BA705E93465E}"/>
              </a:ext>
            </a:extLst>
          </p:cNvPr>
          <p:cNvSpPr txBox="1"/>
          <p:nvPr/>
        </p:nvSpPr>
        <p:spPr>
          <a:xfrm>
            <a:off x="417896" y="3999600"/>
            <a:ext cx="5042725" cy="553998"/>
          </a:xfrm>
          <a:prstGeom prst="rect">
            <a:avLst/>
          </a:prstGeom>
          <a:noFill/>
        </p:spPr>
        <p:txBody>
          <a:bodyPr wrap="square" lIns="0" tIns="0" rIns="0" bIns="0" rtlCol="0">
            <a:spAutoFit/>
          </a:bodyPr>
          <a:lstStyle/>
          <a:p>
            <a:pPr algn="ctr"/>
            <a:r>
              <a:rPr lang="en-US" sz="1200" dirty="0">
                <a:solidFill>
                  <a:schemeClr val="bg1"/>
                </a:solidFill>
              </a:rPr>
              <a:t>Toon milieubewustzijn door promotie te maken met gerecyclede of duurzame geschenken en bouw aan een groenere toekomst! De GO GREEN collectie helpt je om je promotiedoelen op een milieuvriendelijkere manier te bereiken.</a:t>
            </a:r>
          </a:p>
        </p:txBody>
      </p:sp>
      <p:sp>
        <p:nvSpPr>
          <p:cNvPr id="9" name="object 53">
            <a:extLst>
              <a:ext uri="{FF2B5EF4-FFF2-40B4-BE49-F238E27FC236}">
                <a16:creationId xmlns:a16="http://schemas.microsoft.com/office/drawing/2014/main" id="{47248052-01CC-DB03-B736-2D13BEFDBA05}"/>
              </a:ext>
            </a:extLst>
          </p:cNvPr>
          <p:cNvSpPr txBox="1"/>
          <p:nvPr/>
        </p:nvSpPr>
        <p:spPr>
          <a:xfrm>
            <a:off x="332816" y="13186337"/>
            <a:ext cx="1628633" cy="1394677"/>
          </a:xfrm>
          <a:prstGeom prst="rect">
            <a:avLst/>
          </a:prstGeom>
        </p:spPr>
        <p:txBody>
          <a:bodyPr vert="horz" wrap="square" lIns="0" tIns="0" rIns="0" bIns="0" rtlCol="0" anchor="t">
            <a:spAutoFit/>
          </a:bodyPr>
          <a:lstStyle/>
          <a:p>
            <a:pPr marL="13251" marR="5301" algn="ctr">
              <a:lnSpc>
                <a:spcPct val="104200"/>
              </a:lnSpc>
              <a:spcBef>
                <a:spcPts val="73"/>
              </a:spcBef>
            </a:pPr>
            <a:r>
              <a:rPr lang="en-GB" sz="1200" b="1" dirty="0" err="1">
                <a:ea typeface="Open Sans" panose="020B0606030504020204" pitchFamily="34" charset="0"/>
                <a:cs typeface="Open Sans" panose="020B0606030504020204" pitchFamily="34" charset="0"/>
              </a:rPr>
              <a:t>Metpuk</a:t>
            </a:r>
            <a:br>
              <a:rPr lang="hu-HU" sz="1200" b="1" dirty="0">
                <a:ea typeface="Open Sans" panose="020B0606030504020204" pitchFamily="34" charset="0"/>
                <a:cs typeface="Open Sans" panose="020B0606030504020204" pitchFamily="34" charset="0"/>
              </a:rPr>
            </a:br>
            <a:r>
              <a:rPr lang="en-GB" sz="1200" dirty="0">
                <a:ea typeface="Open Sans" panose="020B0606030504020204" pitchFamily="34" charset="0"/>
                <a:cs typeface="Open Sans" panose="020B0606030504020204" pitchFamily="34" charset="0"/>
              </a:rPr>
              <a:t>AP800700</a:t>
            </a:r>
          </a:p>
          <a:p>
            <a:pPr marL="13251" marR="5301" algn="ctr">
              <a:lnSpc>
                <a:spcPct val="104200"/>
              </a:lnSpc>
              <a:spcBef>
                <a:spcPts val="73"/>
              </a:spcBef>
            </a:pPr>
            <a:r>
              <a:rPr lang="en-US" sz="1000" dirty="0">
                <a:ea typeface="Open Sans" panose="020B0606030504020204" pitchFamily="34" charset="0"/>
                <a:cs typeface="Open Sans" panose="020B0606030504020204" pitchFamily="34" charset="0"/>
              </a:rPr>
              <a:t>Gerecycleerd PU-leer bedekt notitieboekje met 70 gevoerde vellen in gerecycled papier en 125 pagina-markeringen (in 5 verschillende kleuren).</a:t>
            </a:r>
          </a:p>
          <a:p>
            <a:pPr marL="13251" marR="5301" algn="ctr">
              <a:lnSpc>
                <a:spcPct val="104200"/>
              </a:lnSpc>
              <a:spcBef>
                <a:spcPts val="73"/>
              </a:spcBef>
            </a:pPr>
            <a:r>
              <a:rPr lang="en-GB" sz="1200" b="1" dirty="0">
                <a:ea typeface="Open Sans" panose="020B0606030504020204" pitchFamily="34" charset="0"/>
                <a:cs typeface="Open Sans" panose="020B0606030504020204" pitchFamily="34" charset="0"/>
              </a:rPr>
              <a:t>00,00 EUR</a:t>
            </a:r>
          </a:p>
        </p:txBody>
      </p:sp>
      <p:sp>
        <p:nvSpPr>
          <p:cNvPr id="11" name="object 53">
            <a:extLst>
              <a:ext uri="{FF2B5EF4-FFF2-40B4-BE49-F238E27FC236}">
                <a16:creationId xmlns:a16="http://schemas.microsoft.com/office/drawing/2014/main" id="{D8932329-6DC4-8342-AD30-B0E6BC73ABDF}"/>
              </a:ext>
            </a:extLst>
          </p:cNvPr>
          <p:cNvSpPr txBox="1"/>
          <p:nvPr/>
        </p:nvSpPr>
        <p:spPr>
          <a:xfrm>
            <a:off x="3798003" y="13192827"/>
            <a:ext cx="1662618" cy="1407501"/>
          </a:xfrm>
          <a:prstGeom prst="rect">
            <a:avLst/>
          </a:prstGeom>
        </p:spPr>
        <p:txBody>
          <a:bodyPr vert="horz" wrap="square" lIns="0" tIns="0" rIns="0" bIns="0" rtlCol="0" anchor="t">
            <a:spAutoFit/>
          </a:bodyPr>
          <a:lstStyle/>
          <a:p>
            <a:pPr marL="13251" marR="5301" algn="ctr">
              <a:lnSpc>
                <a:spcPct val="104200"/>
              </a:lnSpc>
              <a:spcBef>
                <a:spcPts val="73"/>
              </a:spcBef>
            </a:pPr>
            <a:r>
              <a:rPr lang="en-GB" sz="1200" b="1" dirty="0" err="1">
                <a:ea typeface="Open Sans" panose="020B0606030504020204" pitchFamily="34" charset="0"/>
                <a:cs typeface="Open Sans" panose="020B0606030504020204" pitchFamily="34" charset="0"/>
              </a:rPr>
              <a:t>Carabol</a:t>
            </a:r>
            <a:endParaRPr lang="hu-HU" sz="1200" b="1" dirty="0">
              <a:ea typeface="Open Sans" panose="020B0606030504020204" pitchFamily="34" charset="0"/>
              <a:cs typeface="Open Sans" panose="020B0606030504020204" pitchFamily="34" charset="0"/>
            </a:endParaRPr>
          </a:p>
          <a:p>
            <a:pPr marL="13251" marR="5301" algn="ctr">
              <a:lnSpc>
                <a:spcPct val="104200"/>
              </a:lnSpc>
              <a:spcBef>
                <a:spcPts val="73"/>
              </a:spcBef>
            </a:pPr>
            <a:r>
              <a:rPr lang="en-GB" sz="1200" dirty="0">
                <a:ea typeface="Open Sans" panose="020B0606030504020204" pitchFamily="34" charset="0"/>
                <a:cs typeface="Open Sans" panose="020B0606030504020204" pitchFamily="34" charset="0"/>
              </a:rPr>
              <a:t>AP800231</a:t>
            </a:r>
            <a:endParaRPr lang="hu-HU" sz="1400" dirty="0">
              <a:ea typeface="Open Sans" panose="020B0606030504020204" pitchFamily="34" charset="0"/>
              <a:cs typeface="Open Sans" panose="020B0606030504020204" pitchFamily="34" charset="0"/>
            </a:endParaRPr>
          </a:p>
          <a:p>
            <a:pPr marL="13251" marR="5301" algn="ctr">
              <a:lnSpc>
                <a:spcPct val="104200"/>
              </a:lnSpc>
              <a:spcBef>
                <a:spcPts val="73"/>
              </a:spcBef>
            </a:pPr>
            <a:r>
              <a:rPr lang="en-US" sz="1000" dirty="0">
                <a:ea typeface="Open Sans" panose="020B0606030504020204" pitchFamily="34" charset="0"/>
                <a:cs typeface="Open Sans" panose="020B0606030504020204" pitchFamily="34" charset="0"/>
              </a:rPr>
              <a:t>Opvouwbare RPET sportfles met sportdop en aluminium karabijnhaak, 500 ml. BPA-vrij. Niet geschikt voor koolzuurhoudende dranken.</a:t>
            </a:r>
          </a:p>
          <a:p>
            <a:pPr marL="13251" marR="5301" algn="ctr">
              <a:lnSpc>
                <a:spcPct val="104200"/>
              </a:lnSpc>
              <a:spcBef>
                <a:spcPts val="73"/>
              </a:spcBef>
            </a:pPr>
            <a:r>
              <a:rPr lang="en-GB" sz="1200" b="1" dirty="0">
                <a:ea typeface="Open Sans" panose="020B0606030504020204" pitchFamily="34" charset="0"/>
                <a:cs typeface="Open Sans" panose="020B0606030504020204" pitchFamily="34" charset="0"/>
              </a:rPr>
              <a:t>00,00 EUR</a:t>
            </a:r>
          </a:p>
        </p:txBody>
      </p:sp>
      <p:sp>
        <p:nvSpPr>
          <p:cNvPr id="12" name="object 53">
            <a:extLst>
              <a:ext uri="{FF2B5EF4-FFF2-40B4-BE49-F238E27FC236}">
                <a16:creationId xmlns:a16="http://schemas.microsoft.com/office/drawing/2014/main" id="{EAC8E49B-5914-A2AF-36A2-21568117D071}"/>
              </a:ext>
            </a:extLst>
          </p:cNvPr>
          <p:cNvSpPr txBox="1"/>
          <p:nvPr/>
        </p:nvSpPr>
        <p:spPr>
          <a:xfrm>
            <a:off x="2077970" y="13226805"/>
            <a:ext cx="1628632" cy="1074590"/>
          </a:xfrm>
          <a:prstGeom prst="rect">
            <a:avLst/>
          </a:prstGeom>
        </p:spPr>
        <p:txBody>
          <a:bodyPr vert="horz" wrap="square" lIns="0" tIns="0" rIns="0" bIns="0" rtlCol="0" anchor="t">
            <a:spAutoFit/>
          </a:bodyPr>
          <a:lstStyle/>
          <a:p>
            <a:pPr marL="13251" marR="5301" algn="ctr">
              <a:lnSpc>
                <a:spcPct val="104200"/>
              </a:lnSpc>
              <a:spcBef>
                <a:spcPts val="73"/>
              </a:spcBef>
            </a:pPr>
            <a:r>
              <a:rPr lang="en-GB" sz="1200" b="1" dirty="0" err="1">
                <a:ea typeface="Open Sans" panose="020B0606030504020204" pitchFamily="34" charset="0"/>
                <a:cs typeface="Open Sans" panose="020B0606030504020204" pitchFamily="34" charset="0"/>
              </a:rPr>
              <a:t>Mazimi</a:t>
            </a:r>
            <a:br>
              <a:rPr lang="hu-HU" sz="1200" b="1" dirty="0">
                <a:ea typeface="Open Sans" panose="020B0606030504020204" pitchFamily="34" charset="0"/>
                <a:cs typeface="Open Sans" panose="020B0606030504020204" pitchFamily="34" charset="0"/>
              </a:rPr>
            </a:br>
            <a:r>
              <a:rPr lang="en-GB" sz="1200" dirty="0">
                <a:ea typeface="Open Sans" panose="020B0606030504020204" pitchFamily="34" charset="0"/>
                <a:cs typeface="Open Sans" panose="020B0606030504020204" pitchFamily="34" charset="0"/>
              </a:rPr>
              <a:t>AP800806</a:t>
            </a:r>
            <a:endParaRPr lang="hu-HU" sz="1200" dirty="0">
              <a:ea typeface="Open Sans" panose="020B0606030504020204" pitchFamily="34" charset="0"/>
              <a:cs typeface="Open Sans" panose="020B0606030504020204" pitchFamily="34" charset="0"/>
            </a:endParaRPr>
          </a:p>
          <a:p>
            <a:pPr marL="13251" marR="5301" algn="ctr">
              <a:lnSpc>
                <a:spcPct val="104200"/>
              </a:lnSpc>
              <a:spcBef>
                <a:spcPts val="73"/>
              </a:spcBef>
            </a:pPr>
            <a:r>
              <a:rPr lang="en-US" sz="1000" dirty="0">
                <a:ea typeface="Open Sans" panose="020B0606030504020204" pitchFamily="34" charset="0"/>
                <a:cs typeface="Open Sans" panose="020B0606030504020204" pitchFamily="34" charset="0"/>
              </a:rPr>
              <a:t>Groot formaat, gerecyclede ABS schuifpuzzel met bedrukbaar oppervlak.</a:t>
            </a:r>
          </a:p>
          <a:p>
            <a:pPr marL="13251" marR="5301" algn="ctr">
              <a:lnSpc>
                <a:spcPct val="104200"/>
              </a:lnSpc>
              <a:spcBef>
                <a:spcPts val="73"/>
              </a:spcBef>
            </a:pPr>
            <a:r>
              <a:rPr lang="en-GB" sz="1200" b="1" dirty="0">
                <a:ea typeface="Open Sans" panose="020B0606030504020204" pitchFamily="34" charset="0"/>
                <a:cs typeface="Open Sans" panose="020B0606030504020204" pitchFamily="34" charset="0"/>
              </a:rPr>
              <a:t>00,00 EUR</a:t>
            </a:r>
          </a:p>
        </p:txBody>
      </p:sp>
      <p:sp>
        <p:nvSpPr>
          <p:cNvPr id="14" name="Téglalap 13">
            <a:extLst>
              <a:ext uri="{FF2B5EF4-FFF2-40B4-BE49-F238E27FC236}">
                <a16:creationId xmlns:a16="http://schemas.microsoft.com/office/drawing/2014/main" id="{D7511471-303C-6040-5A78-50104C3449AA}"/>
              </a:ext>
            </a:extLst>
          </p:cNvPr>
          <p:cNvSpPr/>
          <p:nvPr/>
        </p:nvSpPr>
        <p:spPr>
          <a:xfrm>
            <a:off x="332817" y="11442911"/>
            <a:ext cx="1628633" cy="1618139"/>
          </a:xfrm>
          <a:prstGeom prst="rect">
            <a:avLst/>
          </a:prstGeom>
          <a:solidFill>
            <a:srgbClr val="EBECE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16" name="Téglalap 15">
            <a:extLst>
              <a:ext uri="{FF2B5EF4-FFF2-40B4-BE49-F238E27FC236}">
                <a16:creationId xmlns:a16="http://schemas.microsoft.com/office/drawing/2014/main" id="{A768AFA8-3078-8DFD-EA81-08ECFD008AD7}"/>
              </a:ext>
            </a:extLst>
          </p:cNvPr>
          <p:cNvSpPr/>
          <p:nvPr/>
        </p:nvSpPr>
        <p:spPr>
          <a:xfrm>
            <a:off x="2077970" y="11442911"/>
            <a:ext cx="1628633" cy="1618139"/>
          </a:xfrm>
          <a:prstGeom prst="rect">
            <a:avLst/>
          </a:prstGeom>
          <a:solidFill>
            <a:srgbClr val="EBECE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19" name="Téglalap 18">
            <a:extLst>
              <a:ext uri="{FF2B5EF4-FFF2-40B4-BE49-F238E27FC236}">
                <a16:creationId xmlns:a16="http://schemas.microsoft.com/office/drawing/2014/main" id="{FAC5112E-D8AE-6EFB-B985-8C7E4C463516}"/>
              </a:ext>
            </a:extLst>
          </p:cNvPr>
          <p:cNvSpPr/>
          <p:nvPr/>
        </p:nvSpPr>
        <p:spPr>
          <a:xfrm>
            <a:off x="3831989" y="11442911"/>
            <a:ext cx="1628633" cy="1618139"/>
          </a:xfrm>
          <a:prstGeom prst="rect">
            <a:avLst/>
          </a:prstGeom>
          <a:solidFill>
            <a:srgbClr val="EBECE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32" name="Kép 31" descr="A képen fekete, sötétség látható&#10;&#10;Előfordulhat, hogy a mesterséges intelligencia által létrehozott tartalom helytelen.">
            <a:extLst>
              <a:ext uri="{FF2B5EF4-FFF2-40B4-BE49-F238E27FC236}">
                <a16:creationId xmlns:a16="http://schemas.microsoft.com/office/drawing/2014/main" id="{1AEC1421-BCB2-8077-0B8A-FD3A0154AA1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785261" y="15915583"/>
            <a:ext cx="252000" cy="252000"/>
          </a:xfrm>
          <a:prstGeom prst="rect">
            <a:avLst/>
          </a:prstGeom>
        </p:spPr>
      </p:pic>
      <p:pic>
        <p:nvPicPr>
          <p:cNvPr id="34" name="Kép 33" descr="A képen fekete, sötétség látható&#10;&#10;Előfordulhat, hogy a mesterséges intelligencia által létrehozott tartalom helytelen.">
            <a:extLst>
              <a:ext uri="{FF2B5EF4-FFF2-40B4-BE49-F238E27FC236}">
                <a16:creationId xmlns:a16="http://schemas.microsoft.com/office/drawing/2014/main" id="{9C7D5A2B-C441-413D-1984-0B45543FF9B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104704" y="15915583"/>
            <a:ext cx="252000" cy="252000"/>
          </a:xfrm>
          <a:prstGeom prst="rect">
            <a:avLst/>
          </a:prstGeom>
        </p:spPr>
      </p:pic>
      <p:pic>
        <p:nvPicPr>
          <p:cNvPr id="36" name="Kép 35" descr="A képen fekete, sötétség látható&#10;&#10;Előfordulhat, hogy a mesterséges intelligencia által létrehozott tartalom helytelen.">
            <a:extLst>
              <a:ext uri="{FF2B5EF4-FFF2-40B4-BE49-F238E27FC236}">
                <a16:creationId xmlns:a16="http://schemas.microsoft.com/office/drawing/2014/main" id="{1628632E-40FB-1AED-E3E7-1302F56EF2E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424147" y="15915583"/>
            <a:ext cx="252000" cy="252000"/>
          </a:xfrm>
          <a:prstGeom prst="rect">
            <a:avLst/>
          </a:prstGeom>
        </p:spPr>
      </p:pic>
      <p:pic>
        <p:nvPicPr>
          <p:cNvPr id="41" name="Kép 40" descr="A képen szimbólum, Grafika, sor, Betűtípus látható&#10;&#10;Előfordulhat, hogy a mesterséges intelligencia által létrehozott tartalom helytelen.">
            <a:extLst>
              <a:ext uri="{FF2B5EF4-FFF2-40B4-BE49-F238E27FC236}">
                <a16:creationId xmlns:a16="http://schemas.microsoft.com/office/drawing/2014/main" id="{4769F459-9797-7BA3-74DB-3BD76414026E}"/>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748148" y="15918793"/>
            <a:ext cx="252000" cy="252000"/>
          </a:xfrm>
          <a:prstGeom prst="rect">
            <a:avLst/>
          </a:prstGeom>
        </p:spPr>
      </p:pic>
      <p:pic>
        <p:nvPicPr>
          <p:cNvPr id="44" name="Kép 43" descr="A képen fekete, sötétség látható&#10;&#10;Előfordulhat, hogy a mesterséges intelligencia által létrehozott tartalom helytelen.">
            <a:extLst>
              <a:ext uri="{FF2B5EF4-FFF2-40B4-BE49-F238E27FC236}">
                <a16:creationId xmlns:a16="http://schemas.microsoft.com/office/drawing/2014/main" id="{D6555C3E-47E6-6475-E05A-F4F575BEB24C}"/>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709957" y="15910097"/>
            <a:ext cx="252000" cy="252000"/>
          </a:xfrm>
          <a:prstGeom prst="rect">
            <a:avLst/>
          </a:prstGeom>
        </p:spPr>
      </p:pic>
      <p:pic>
        <p:nvPicPr>
          <p:cNvPr id="50" name="Kép 49" descr="A képen fekete, sötétség látható&#10;&#10;Előfordulhat, hogy a mesterséges intelligencia által létrehozott tartalom helytelen.">
            <a:extLst>
              <a:ext uri="{FF2B5EF4-FFF2-40B4-BE49-F238E27FC236}">
                <a16:creationId xmlns:a16="http://schemas.microsoft.com/office/drawing/2014/main" id="{815F63E0-9A2D-2C3F-5CC8-2703A416BC74}"/>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067198" y="15918793"/>
            <a:ext cx="252000" cy="252000"/>
          </a:xfrm>
          <a:prstGeom prst="rect">
            <a:avLst/>
          </a:prstGeom>
        </p:spPr>
      </p:pic>
      <p:pic>
        <p:nvPicPr>
          <p:cNvPr id="57" name="Kép 56" descr="A képen fekete, sötétség látható&#10;&#10;Előfordulhat, hogy a mesterséges intelligencia által létrehozott tartalom helytelen.">
            <a:extLst>
              <a:ext uri="{FF2B5EF4-FFF2-40B4-BE49-F238E27FC236}">
                <a16:creationId xmlns:a16="http://schemas.microsoft.com/office/drawing/2014/main" id="{FFDE3BEB-0963-231D-16F9-CFF0D6CFC6B7}"/>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386248" y="15910097"/>
            <a:ext cx="252000" cy="252000"/>
          </a:xfrm>
          <a:prstGeom prst="rect">
            <a:avLst/>
          </a:prstGeom>
        </p:spPr>
      </p:pic>
      <p:pic>
        <p:nvPicPr>
          <p:cNvPr id="35" name="Kép 34" descr="A képen képernyőkép, tér, Színesség látható&#10;&#10;Előfordulhat, hogy az AI által létrehozott tartalom helytelen.">
            <a:extLst>
              <a:ext uri="{FF2B5EF4-FFF2-40B4-BE49-F238E27FC236}">
                <a16:creationId xmlns:a16="http://schemas.microsoft.com/office/drawing/2014/main" id="{914DB62B-6B9C-8239-4294-FAE6C75788EF}"/>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58388" y="11466353"/>
            <a:ext cx="1605932" cy="1605932"/>
          </a:xfrm>
          <a:prstGeom prst="rect">
            <a:avLst/>
          </a:prstGeom>
        </p:spPr>
      </p:pic>
      <p:pic>
        <p:nvPicPr>
          <p:cNvPr id="49" name="Kép 48" descr="A képen képernyőkép, rajzfilm látható&#10;&#10;Előfordulhat, hogy az AI által létrehozott tartalom helytelen.">
            <a:extLst>
              <a:ext uri="{FF2B5EF4-FFF2-40B4-BE49-F238E27FC236}">
                <a16:creationId xmlns:a16="http://schemas.microsoft.com/office/drawing/2014/main" id="{2D4B943E-F3BA-B158-6E05-321F88910858}"/>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213981" y="11598021"/>
            <a:ext cx="1337303" cy="1337303"/>
          </a:xfrm>
          <a:prstGeom prst="rect">
            <a:avLst/>
          </a:prstGeom>
        </p:spPr>
      </p:pic>
      <p:pic>
        <p:nvPicPr>
          <p:cNvPr id="60" name="Kép 59" descr="A képen palack, henger, műanyag, kék látható&#10;&#10;Előfordulhat, hogy az AI által létrehozott tartalom helytelen.">
            <a:extLst>
              <a:ext uri="{FF2B5EF4-FFF2-40B4-BE49-F238E27FC236}">
                <a16:creationId xmlns:a16="http://schemas.microsoft.com/office/drawing/2014/main" id="{6697E4F3-CBE8-DB51-71C3-776E50305EBF}"/>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878281" y="11453822"/>
            <a:ext cx="1502062" cy="1502062"/>
          </a:xfrm>
          <a:prstGeom prst="rect">
            <a:avLst/>
          </a:prstGeom>
        </p:spPr>
      </p:pic>
    </p:spTree>
    <p:extLst>
      <p:ext uri="{BB962C8B-B14F-4D97-AF65-F5344CB8AC3E}">
        <p14:creationId xmlns:p14="http://schemas.microsoft.com/office/powerpoint/2010/main" val="2539906444"/>
      </p:ext>
    </p:extLst>
  </p:cSld>
  <p:clrMapOvr>
    <a:masterClrMapping/>
  </p:clrMapOvr>
</p:sld>
</file>

<file path=ppt/theme/theme1.xml><?xml version="1.0" encoding="utf-8"?>
<a:theme xmlns:a="http://schemas.openxmlformats.org/drawingml/2006/main" name="Office-téma">
  <a:themeElements>
    <a:clrScheme name="Office-téma">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tém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té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2013 - 2022 Theme</Template>
  <TotalTime>6859</TotalTime>
  <Words>163</Words>
  <Application>Microsoft Office PowerPoint</Application>
  <PresentationFormat>Egyéni</PresentationFormat>
  <Paragraphs>28</Paragraphs>
  <Slides>1</Slides>
  <Notes>1</Notes>
  <HiddenSlides>0</HiddenSlides>
  <MMClips>0</MMClips>
  <ScaleCrop>false</ScaleCrop>
  <HeadingPairs>
    <vt:vector size="6" baseType="variant">
      <vt:variant>
        <vt:lpstr>Használt betűtípusok</vt:lpstr>
      </vt:variant>
      <vt:variant>
        <vt:i4>7</vt:i4>
      </vt:variant>
      <vt:variant>
        <vt:lpstr>Téma</vt:lpstr>
      </vt:variant>
      <vt:variant>
        <vt:i4>1</vt:i4>
      </vt:variant>
      <vt:variant>
        <vt:lpstr>Diacímek</vt:lpstr>
      </vt:variant>
      <vt:variant>
        <vt:i4>1</vt:i4>
      </vt:variant>
    </vt:vector>
  </HeadingPairs>
  <TitlesOfParts>
    <vt:vector size="9" baseType="lpstr">
      <vt:lpstr>Aptos</vt:lpstr>
      <vt:lpstr>Arial</vt:lpstr>
      <vt:lpstr>Calibri</vt:lpstr>
      <vt:lpstr>Calibri Light</vt:lpstr>
      <vt:lpstr>Open Sans</vt:lpstr>
      <vt:lpstr>OpenSans-Light</vt:lpstr>
      <vt:lpstr>Ropa Mix Pro</vt:lpstr>
      <vt:lpstr>Office-téma</vt:lpstr>
      <vt:lpstr>PowerPoint-bemutató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PowerPoint-bemutató</dc:title>
  <dc:subject/>
  <dc:creator>COOL Collection</dc:creator>
  <cp:keywords/>
  <dc:description/>
  <cp:lastModifiedBy>Szabó Réka</cp:lastModifiedBy>
  <cp:revision>178</cp:revision>
  <cp:lastPrinted>2020-10-14T10:13:42Z</cp:lastPrinted>
  <dcterms:created xsi:type="dcterms:W3CDTF">2020-04-21T06:52:21Z</dcterms:created>
  <dcterms:modified xsi:type="dcterms:W3CDTF">2026-01-21T08:09:35Z</dcterms:modified>
  <cp:category/>
</cp:coreProperties>
</file>