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8419"/>
    <a:srgbClr val="003AB4"/>
    <a:srgbClr val="769422"/>
    <a:srgbClr val="0035B5"/>
    <a:srgbClr val="EBECE7"/>
    <a:srgbClr val="E9EAE9"/>
    <a:srgbClr val="3A52A5"/>
    <a:srgbClr val="5C6375"/>
    <a:srgbClr val="EBEAF0"/>
    <a:srgbClr val="BFC4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9" d="100"/>
          <a:sy n="89" d="100"/>
        </p:scale>
        <p:origin x="2082" y="-55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Plasati datele de contact aici!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573588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Motetsu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Cutie pentru prânz, din oțel inoxidabil reciclat, cu capac din bambus și închidere sigură cu cataramă, 750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73698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Bering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Mini flacon din oțel inoxidabil reciclat, cu breloc carabină. 30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851861"/>
            <a:ext cx="2166880" cy="5624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Pumono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AP800674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Sticlă din oțel inoxidabil reciclat, 500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034" y="556338"/>
            <a:ext cx="5757575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Alegerea naturală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Dați dovadă de conștiință ecologică prin promovarea cu cadouri reciclate sau durabile și construiți un viitor mai ecologic! Colecția GO GREEN vă ajută să vă atingeți obiectivele promoționale într-un mod mai ecologic.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Metpuk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AP800700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Caiet cu copertă din piele PU reciclată, cu 70 de file dictando, din hârtie reciclată și 125 de marcaje de pagină (în 5 culori diferite).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Carabol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Sticlă sport pliabilă, din RPET cu capac pentru băut și carabină din aluminiu, 500 ml. Fără BPA. Nu este potrivită pentru băuturi carbogazoase.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Mazimi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AP800806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Puzzle glisant din ABS reciclat, de dimensiuni mari, cu suprafață imprimabilă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5" name="Kép 34" descr="A képen képernyőkép, tér, Színessé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914DB62B-6B9C-8239-4294-FAE6C75788E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88" y="11466353"/>
            <a:ext cx="1605932" cy="1605932"/>
          </a:xfrm>
          <a:prstGeom prst="rect">
            <a:avLst/>
          </a:prstGeom>
        </p:spPr>
      </p:pic>
      <p:pic>
        <p:nvPicPr>
          <p:cNvPr id="49" name="Kép 48" descr="A képen képernyőkép, rajzfilm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D4B943E-F3BA-B158-6E05-321F8891085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81" y="11598021"/>
            <a:ext cx="1337303" cy="1337303"/>
          </a:xfrm>
          <a:prstGeom prst="rect">
            <a:avLst/>
          </a:prstGeom>
        </p:spPr>
      </p:pic>
      <p:pic>
        <p:nvPicPr>
          <p:cNvPr id="60" name="Kép 59" descr="A képen palack, henger, műanyag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697E4F3-CBE8-DB51-71C3-776E50305EB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281" y="11453822"/>
            <a:ext cx="1502062" cy="150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6859</TotalTime>
  <Words>197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178</cp:revision>
  <cp:lastPrinted>2020-10-14T10:13:42Z</cp:lastPrinted>
  <dcterms:created xsi:type="dcterms:W3CDTF">2020-04-21T06:52:21Z</dcterms:created>
  <dcterms:modified xsi:type="dcterms:W3CDTF">2026-01-21T08:10:02Z</dcterms:modified>
  <cp:category/>
</cp:coreProperties>
</file>