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419"/>
    <a:srgbClr val="003AB4"/>
    <a:srgbClr val="769422"/>
    <a:srgbClr val="0035B5"/>
    <a:srgbClr val="EBECE7"/>
    <a:srgbClr val="E9EAE9"/>
    <a:srgbClr val="3A52A5"/>
    <a:srgbClr val="5C6375"/>
    <a:srgbClr val="EBEAF0"/>
    <a:srgbClr val="B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1" d="100"/>
          <a:sy n="91" d="100"/>
        </p:scale>
        <p:origin x="2040" y="-49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57358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Motetsu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Box na jedlo z recyklovanej nerezovej ocele s bambusovým vekom a bezpečným zapínaním na pracku, 750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42167"/>
            <a:ext cx="19977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Bering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Miniatúrna ploskačka z recyklovanej nerezovej ocele s karabínou na kľúče. 30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789132"/>
            <a:ext cx="2057731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Pumono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AP800674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Fľaša z recyklovanej nerezovej ocele, 500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8"/>
            <a:ext cx="5757575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Prirodzená voľba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Prejavte ekologické povedomie propagáciou recyklovaných alebo udržateľných darčekov a budujte ekologickejší zajtrajš! Kolekcia GO GREEN vám pomôže dosiahnuť vaše propagačné ciele ekologickejším spôsobom.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Metpuk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AP800700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Bl s recyklovanou PU kožou, 70 linajkovými listami z recyklovaného papiera a 125 značkovačmi strán (v 5 rôznych farbách).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Carabol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Skladacia športová fľaša z RPET s viečkom na pitie a hliníkovou karabínou, 500 ml. Bez BPA. Nevhodná pre sýtené nápoje.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Mazimi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AP800806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Veľké posuvné puzzle z recyklovaného ABS materiálu s plochou na potlač.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5" name="Kép 34" descr="A képen képernyőkép, tér, Színess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914DB62B-6B9C-8239-4294-FAE6C757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8" y="11466353"/>
            <a:ext cx="1605932" cy="1605932"/>
          </a:xfrm>
          <a:prstGeom prst="rect">
            <a:avLst/>
          </a:prstGeom>
        </p:spPr>
      </p:pic>
      <p:pic>
        <p:nvPicPr>
          <p:cNvPr id="49" name="Kép 48" descr="A képen képernyőkép, rajzfil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D4B943E-F3BA-B158-6E05-321F889108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81" y="11598021"/>
            <a:ext cx="1337303" cy="1337303"/>
          </a:xfrm>
          <a:prstGeom prst="rect">
            <a:avLst/>
          </a:prstGeom>
        </p:spPr>
      </p:pic>
      <p:pic>
        <p:nvPicPr>
          <p:cNvPr id="60" name="Kép 59" descr="A képen palack, henger, műanyag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697E4F3-CBE8-DB51-71C3-776E50305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81" y="11453822"/>
            <a:ext cx="1502062" cy="150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6859</TotalTime>
  <Words>174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180</cp:revision>
  <cp:lastPrinted>2020-10-14T10:13:42Z</cp:lastPrinted>
  <dcterms:created xsi:type="dcterms:W3CDTF">2020-04-21T06:52:21Z</dcterms:created>
  <dcterms:modified xsi:type="dcterms:W3CDTF">2026-01-21T08:10:29Z</dcterms:modified>
  <cp:category/>
</cp:coreProperties>
</file>