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3516" y="-3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Box na jídlo z PP plastu se sadou příborů (vidlička, lžíce a nůž), zapínáním na přezku a 2 přihrádkami (1000 ml a 800 ml). Stohovatelný design pro kompaktní skladování.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Manuální, větruodolný 3-skládací mini deštník se 6 panely v barevně sladěném pouzdře a tvrdým pouzdrem z EVA na zip.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Jednostěnný cestovní kelímek z plastu PP s víčkem z TPE a úchytem.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Nový způsob, jak vyniknout!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Posilte svůj sortiment účelným výběrem - tento pečlivě vybraný výběr nových produktů vám pomůže snadněji prodávat a vzbudí důvěru v každou marketingovou kampaň.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Vosková svíčka z rostlinného vosku s vůní vanilky ve skleněném svícnu s víčkem z přírodního korku.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32735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Spirálový bl A6 z recyklovaného papíru s 80 linkovanými listy. Včetně recyklovaného papíru a kuličkového pera z recyklovaného PP s modrou náplní.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60255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Sportovní láhev z RPET se silikonovým úchopem, automaticky otevíratelným odklápěcím víčkem s integrovaným brčkem, silikonovým náustkem a bezpečnostním zámkem.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212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2026-01-21T08:19:35Z</dcterms:modified>
  <cp:category/>
</cp:coreProperties>
</file>