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CE7"/>
    <a:srgbClr val="E9EAE9"/>
    <a:srgbClr val="3A52A5"/>
    <a:srgbClr val="5C6375"/>
    <a:srgbClr val="EBEAF0"/>
    <a:srgbClr val="BFC4C9"/>
    <a:srgbClr val="51709E"/>
    <a:srgbClr val="3A4053"/>
    <a:srgbClr val="5B6066"/>
    <a:srgbClr val="272A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3216" y="-49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824"/>
            <a:ext cx="2708445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Geben Sie Ihre Kontaktdaten hier ein!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Geben Sie Ihre Aktionskonditionen hier ein!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53960" y="5534734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Duplox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AP800270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Lunchbox aus PP Kunststoff mit Besteckset (Gabel, Löffel und Messer), Schnallenverschluss und zwei Abteilen (1000 ml &amp; 800 ml). Stapelbares Design für kompakte Aufbewahrung.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Fractus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Manueller Mini-Windproof-Taschenschirm mit 6 Segmenten in farblich abgestimmter Hülle und festem Reißverschußetui aus EVA.</a:t>
            </a:r>
            <a:r>
              <a:rPr lang="en-US" sz="1000" dirty="0" err="1"/>
              <a:t/>
            </a:r>
            <a:r>
              <a:rPr lang="en-US" sz="1000" dirty="0"/>
              <a:t/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961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Grappulu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AP800268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Einwandiger Reisebecher aus PP mit Trinkdeckel und Ring aus TPE. Füllmenge: 350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8" y="556338"/>
            <a:ext cx="5758201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Eine neue Art, sich abzuheben!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Stärken Deine Produktpalette mit einer gezielten Auswahl - diese sorgfältig zusammengestellte Auswahl an neuen Produkten wird Dir den Verkauf erleichtern und Vertrauen in jede Marketingkampagne schaffen.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Corbama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Vanille-Duftkerze aus pfanzenbasiertem Wachs im Glas mit Deckel aus natürlichem Kork.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Balsamea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AP800699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Spiralnotizbuch aus Recyclingpapier mit 80 Blättern (liniert). Format A6. Inklusive Recyclingpapier und Kugelschreiber aus Recycling-PP, blauschreibend.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Trinkflasche aus RPET mit Silikonring, Flip-Top-Trinkdeckel mit integriertem Trinkhalm, Mundstück aus Silikon und Sicherheitsverschluss.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1" name="Kép 30" descr="A képen Élelmiszertároló edények, Snack, tej, Befőttes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0918A88-6D63-D965-64B2-3BD6637A43C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72" y="11567800"/>
            <a:ext cx="1362189" cy="1362189"/>
          </a:xfrm>
          <a:prstGeom prst="rect">
            <a:avLst/>
          </a:prstGeom>
        </p:spPr>
      </p:pic>
      <p:pic>
        <p:nvPicPr>
          <p:cNvPr id="40" name="Kép 39" descr="A képen műanyag, palack, vizespalack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69D3925-B01B-CB0C-E283-761010DFFBC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251" y="11425037"/>
            <a:ext cx="1636013" cy="1636013"/>
          </a:xfrm>
          <a:prstGeom prst="rect">
            <a:avLst/>
          </a:prstGeom>
        </p:spPr>
      </p:pic>
      <p:pic>
        <p:nvPicPr>
          <p:cNvPr id="55" name="Kép 54" descr="A képen könyv, jegyzetfüzet, írósz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F2C43C1-9746-403D-A2E8-3C7467442F4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803" y="11507743"/>
            <a:ext cx="1402575" cy="140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6845</TotalTime>
  <Words>209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173</cp:revision>
  <cp:lastPrinted>2020-10-14T10:13:42Z</cp:lastPrinted>
  <dcterms:created xsi:type="dcterms:W3CDTF">2020-04-21T06:52:21Z</dcterms:created>
  <dcterms:modified xsi:type="dcterms:W3CDTF">2026-01-19T15:08:03Z</dcterms:modified>
  <cp:category/>
</cp:coreProperties>
</file>