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ECE7"/>
    <a:srgbClr val="E9EAE9"/>
    <a:srgbClr val="3A52A5"/>
    <a:srgbClr val="5C6375"/>
    <a:srgbClr val="EBEAF0"/>
    <a:srgbClr val="BFC4C9"/>
    <a:srgbClr val="51709E"/>
    <a:srgbClr val="3A4053"/>
    <a:srgbClr val="5B6066"/>
    <a:srgbClr val="272A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98" d="100"/>
          <a:sy n="98" d="100"/>
        </p:scale>
        <p:origin x="3216" y="-49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2026. 01. 19.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2026. 01. 19.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2026. 01. 19.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2026. 01. 19.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2026. 01. 19.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2026. 01. 19.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2026. 01. 19.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2026. 01. 19.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2026. 01. 19.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2026. 01. 19.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2026. 01. 19.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2026. 01. 19.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2026. 01. 19.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3A52A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094" y="9133114"/>
            <a:ext cx="2677631" cy="1790102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EBEC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6687" y="7051408"/>
            <a:ext cx="2620867" cy="1752153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EBEC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6815" y="4927824"/>
            <a:ext cx="2708445" cy="1810701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EBEC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Place your contact details here!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Place your promotional conditions here!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53960" y="5534734"/>
            <a:ext cx="2122075" cy="120379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Duplox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AP800270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Lunch box in PP plastic with cutlery set (fork, spoon and knife), buckle closure and 2 compartments (1000 ml &amp; 800ml). Stackable design for compact storage.</a:t>
            </a:r>
            <a:endParaRPr lang="hu-HU" sz="1000" dirty="0">
              <a:solidFill>
                <a:prstClr val="black"/>
              </a:solidFill>
              <a:latin typeface="Calibri" panose="020F0502020204030204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122905" y="9788344"/>
            <a:ext cx="2103640" cy="882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Fractus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AP800283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/>
              <a:t>Manual, windproof 3-folding mini umbrella with 6 panels in matching </a:t>
            </a:r>
            <a:r>
              <a:rPr lang="en-US" sz="1000" dirty="0" err="1"/>
              <a:t>colour</a:t>
            </a:r>
            <a:r>
              <a:rPr lang="en-US" sz="1000" dirty="0"/>
              <a:t> pouch and zipped EVA hard case.</a:t>
            </a:r>
            <a:endParaRPr lang="hu-HU" sz="1000" dirty="0"/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45647" y="7796106"/>
            <a:ext cx="216688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Grappulu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AP800268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Single-wall, PP plastic travel cup with TPE drinking lid and grip. 350 ml.</a:t>
            </a:r>
            <a:endParaRPr lang="hu-HU" sz="1000" dirty="0">
              <a:solidFill>
                <a:prstClr val="black"/>
              </a:solidFill>
              <a:latin typeface="Calibri" panose="020F0502020204030204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48" y="556338"/>
            <a:ext cx="5758201" cy="3010012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034" y="3562439"/>
            <a:ext cx="5763484" cy="1105211"/>
          </a:xfrm>
          <a:prstGeom prst="rect">
            <a:avLst/>
          </a:prstGeom>
          <a:solidFill>
            <a:srgbClr val="3A52A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50053" y="3623889"/>
            <a:ext cx="5053609" cy="376529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sz="2400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New way to stand out!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417896" y="3999600"/>
            <a:ext cx="5042725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Strengthen your product range with purposeful choices – this carefully curated selection of new products will help you sell easier, and inspire confidence in every marketing campaign.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6" y="13186337"/>
            <a:ext cx="1628633" cy="107459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Corbama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AP800264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Vanilla scented plant-based wax candle in glass holder with natural cork lid.</a:t>
            </a:r>
            <a:endParaRPr lang="hu-HU" sz="10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798003" y="13192827"/>
            <a:ext cx="1662618" cy="140750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Balsamea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AP800699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Recycled paper spiral notebook with 80 lined sheets. A6 size. Including recycled paper and recycled PP ballpoint pen with blue refill.</a:t>
            </a:r>
            <a:endParaRPr lang="hu-HU" sz="10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77970" y="13226805"/>
            <a:ext cx="1628632" cy="139467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Fitgrip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AP800612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RPET sport bottle with silicone grip, auto open flip-top drinking lid with integrated straw, silicone mouth piece and safety lock.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EBECE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EBECE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EBECE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31" name="Kép 30" descr="A képen Élelmiszertároló edények, Snack, tej, Befőttesüveg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E0918A88-6D63-D965-64B2-3BD6637A43C7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072" y="11567800"/>
            <a:ext cx="1362189" cy="1362189"/>
          </a:xfrm>
          <a:prstGeom prst="rect">
            <a:avLst/>
          </a:prstGeom>
        </p:spPr>
      </p:pic>
      <p:pic>
        <p:nvPicPr>
          <p:cNvPr id="40" name="Kép 39" descr="A képen műanyag, palack, vizespalack, kék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E69D3925-B01B-CB0C-E283-761010DFFBCD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251" y="11425037"/>
            <a:ext cx="1636013" cy="1636013"/>
          </a:xfrm>
          <a:prstGeom prst="rect">
            <a:avLst/>
          </a:prstGeom>
        </p:spPr>
      </p:pic>
      <p:pic>
        <p:nvPicPr>
          <p:cNvPr id="55" name="Kép 54" descr="A képen könyv, jegyzetfüzet, írószer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6F2C43C1-9746-403D-A2E8-3C7467442F46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3803" y="11507743"/>
            <a:ext cx="1402575" cy="140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6845</TotalTime>
  <Words>209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173</cp:revision>
  <cp:lastPrinted>2020-10-14T10:13:42Z</cp:lastPrinted>
  <dcterms:created xsi:type="dcterms:W3CDTF">2020-04-21T06:52:21Z</dcterms:created>
  <dcterms:modified xsi:type="dcterms:W3CDTF">2026-01-19T15:08:03Z</dcterms:modified>
  <cp:category/>
</cp:coreProperties>
</file>