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4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¡Introduzca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¡Introduzca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53960" y="553473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Fiambrera de polipropileno con cubiertos (tenedor, cuchara y cuchillo), cierre de hebilla y 2 compartimentos (1000 ml y 800 ml). Diseño apilable para un almacenamiento fácil.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Mini paraguas manual, resistente al viento, plegable en 3 partes, con 6 paneles, en funda y estuche rígido de EVA con cremallera.</a:t>
            </a:r>
            <a:r>
              <a:rPr lang="en-US" sz="1000" dirty="0" err="1"/>
              <a:t/>
            </a:r>
            <a:r>
              <a:rPr lang="en-US" sz="1000" dirty="0"/>
              <a:t/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Vaso de viaje con pared simple y asa, de polipropileno con tapa de elastómero termoplástico, 350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¡Una nueva forma de destacar!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Refuerce su gama de productos con elecciones decididas: esta cuidada selección de nuevos productos le ayudará a vender más fácilmente e inspirará confianza en cada campaña de marketing.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Vela de cera vegetal con aroma a vainilla en un recipiente de cristal con tapa de corcho natural.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Libreta de espiral de papel reciclado con 80 hojas rayadas. Tamaño A6. Incluye papel reciclado y bolígrafo de PP reciclado con mina azul.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Bidón de RPET con cinta de silicona, tapa abatible automática con pajita integrada, boquilla de silicona y cierre de seguridad.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209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173</cp:revision>
  <cp:lastPrinted>2020-10-14T10:13:42Z</cp:lastPrinted>
  <dcterms:created xsi:type="dcterms:W3CDTF">2020-04-21T06:52:21Z</dcterms:created>
  <dcterms:modified xsi:type="dcterms:W3CDTF">2026-01-19T15:08:03Z</dcterms:modified>
  <cp:category/>
</cp:coreProperties>
</file>