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CE7"/>
    <a:srgbClr val="E9EAE9"/>
    <a:srgbClr val="3A52A5"/>
    <a:srgbClr val="5C6375"/>
    <a:srgbClr val="EBEAF0"/>
    <a:srgbClr val="BFC4C9"/>
    <a:srgbClr val="51709E"/>
    <a:srgbClr val="3A4053"/>
    <a:srgbClr val="5B6066"/>
    <a:srgbClr val="272A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1" d="100"/>
          <a:sy n="91" d="100"/>
        </p:scale>
        <p:origin x="2040" y="-59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3A5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1" cy="179010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7" cy="1752153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27824"/>
            <a:ext cx="2708445" cy="181070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Placez ici vos coordonnées 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Confirmez ici vos conditions promotionnelles 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7" y="5395709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Duplox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AP800270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Boîte lunch en plastique PP avec couverts (fourchette, cuillère et couteau), fermeture à boucle et 2 compartiments (1000 ml et 800 ml). Conception empilable pour un rangement compact.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2905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Fractus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AP800283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Mini parapluie manuel 6 panneaux qui se replie en 3, pochette assortie et étui rigide zippé en EVA.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712812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Grappulu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AP800268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Mug thermos en plastique PP à simple paroi avec couvercle et poignée en TPE. 350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8" y="556338"/>
            <a:ext cx="5758201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3A5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15872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0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Une nouvelle façon de se démarquer 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Renforcez votre gamme de produits grâce à des choix judicieux - cette sélection de nouveaux produits soigneusement étudiés vous aidera à vendre plus facilement et à inspirer confiance dans chaque campagne de marketing.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17051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Corbama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AP800264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Bougie parfumée à la vanille, à base de cire végétale, dans un photophore en verre avec couvercle en liège naturel.</a:t>
            </a:r>
            <a:endParaRPr lang="hu-HU" sz="9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1833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Balsamea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AP800699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Carnet à spirale en papier recyclé, format A6, 80 feuilles lignées. Stylo à bille en polypropylène recyclé, encre bleue inclus.</a:t>
            </a:r>
            <a:endParaRPr lang="hu-HU" sz="9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45854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Fitgrip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Gourde de sport en RPET avec poignée en silicone, bouchon à clapet à ouverture automatique avec paille intégrée, embout buccal en silicone et verrouillage de sécurité.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1" name="Kép 30" descr="A képen Élelmiszertároló edények, Snack, tej, Befőttesüve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0918A88-6D63-D965-64B2-3BD6637A43C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72" y="11567800"/>
            <a:ext cx="1362189" cy="1362189"/>
          </a:xfrm>
          <a:prstGeom prst="rect">
            <a:avLst/>
          </a:prstGeom>
        </p:spPr>
      </p:pic>
      <p:pic>
        <p:nvPicPr>
          <p:cNvPr id="40" name="Kép 39" descr="A képen műanyag, palack, vizespalack, k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69D3925-B01B-CB0C-E283-761010DFFBC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251" y="11425037"/>
            <a:ext cx="1636013" cy="1636013"/>
          </a:xfrm>
          <a:prstGeom prst="rect">
            <a:avLst/>
          </a:prstGeom>
        </p:spPr>
      </p:pic>
      <p:pic>
        <p:nvPicPr>
          <p:cNvPr id="55" name="Kép 54" descr="A képen könyv, jegyzetfüzet, írósze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F2C43C1-9746-403D-A2E8-3C7467442F4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803" y="11507743"/>
            <a:ext cx="1402575" cy="140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6845</TotalTime>
  <Words>236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174</cp:revision>
  <cp:lastPrinted>2020-10-14T10:13:42Z</cp:lastPrinted>
  <dcterms:created xsi:type="dcterms:W3CDTF">2020-04-21T06:52:21Z</dcterms:created>
  <dcterms:modified xsi:type="dcterms:W3CDTF">2026-01-21T08:20:50Z</dcterms:modified>
  <cp:category/>
</cp:coreProperties>
</file>