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CE7"/>
    <a:srgbClr val="E9EAE9"/>
    <a:srgbClr val="3A52A5"/>
    <a:srgbClr val="5C6375"/>
    <a:srgbClr val="EBEAF0"/>
    <a:srgbClr val="BFC4C9"/>
    <a:srgbClr val="51709E"/>
    <a:srgbClr val="3A4053"/>
    <a:srgbClr val="5B6066"/>
    <a:srgbClr val="272A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8" d="100"/>
          <a:sy n="98" d="100"/>
        </p:scale>
        <p:origin x="3216" y="-49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jp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3A52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3114"/>
            <a:ext cx="2677631" cy="179010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1408"/>
            <a:ext cx="2620867" cy="1752153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27824"/>
            <a:ext cx="2708445" cy="181070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Elérhetőségeidet ide írhatod!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Kondíciókat és rendelési feltételeket ide írhatod!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53960" y="5534734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Duplox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AP800270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PP műanyag ételdoboz evőeszközkészlettel (villa, kanál és kés), csatos zárral és 2 rekesszel (1000 ml és 800 ml). Egymásra rakható kialakítással a kompakt tárolás érdekében.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2905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Fractus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AP800283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Manuális, szélálló, 3 részes, 6 paneles mini esernyő, színben hozzáillő tasakban és cipzáras EVA kemény tban.</a:t>
            </a:r>
            <a:r>
              <a:rPr lang="en-US" sz="1000" dirty="0" err="1"/>
              <a:t/>
            </a:r>
            <a:r>
              <a:rPr lang="en-US" sz="1000" dirty="0"/>
              <a:t/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7" y="7796106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Grappulu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AP800268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Egyfalú, PP műanyag utazópohár TPE ivófedéllel és markolattal. 350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8" y="556338"/>
            <a:ext cx="5758201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3A52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Új módja annak, hogy kitűnj!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Erősítsd a kampányaidat tudatos választáskal: ez a gondosan összeállított 2026-os újdonság segítenek, hogy könnyebben értékesíts, és minden marketingkampánnyal bizalmat kelts.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Corbama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AP800264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Vanília illatú, növényi alapú viaszgyertya üvegtartóban, natúr parafa fedéllel.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92827"/>
            <a:ext cx="1662618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Balsamea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AP800699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Újrahasznosított papír spirál jegyzetfüzet 80 vonalas lappal. A6 méretű. Tartalmaz egy újrahasznosított papír és újrahasznosított PP anyagú golyóstollat ​​kék tollbetéttel.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Fitgrip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AP800612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RPET sportkulacs szilikon markolattal, automatikusan nyíló, pattintható tetővel, beépített szívószállal, szilikon ivó résszel és biztonsági zárral.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1" name="Kép 30" descr="A képen Élelmiszertároló edények, Snack, tej, Befőttesüve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0918A88-6D63-D965-64B2-3BD6637A43C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72" y="11567800"/>
            <a:ext cx="1362189" cy="1362189"/>
          </a:xfrm>
          <a:prstGeom prst="rect">
            <a:avLst/>
          </a:prstGeom>
        </p:spPr>
      </p:pic>
      <p:pic>
        <p:nvPicPr>
          <p:cNvPr id="40" name="Kép 39" descr="A képen műanyag, palack, vizespalack, ké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69D3925-B01B-CB0C-E283-761010DFFBC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251" y="11425037"/>
            <a:ext cx="1636013" cy="1636013"/>
          </a:xfrm>
          <a:prstGeom prst="rect">
            <a:avLst/>
          </a:prstGeom>
        </p:spPr>
      </p:pic>
      <p:pic>
        <p:nvPicPr>
          <p:cNvPr id="55" name="Kép 54" descr="A képen könyv, jegyzetfüzet, írószer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F2C43C1-9746-403D-A2E8-3C7467442F4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803" y="11507743"/>
            <a:ext cx="1402575" cy="140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6845</TotalTime>
  <Words>209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173</cp:revision>
  <cp:lastPrinted>2020-10-14T10:13:42Z</cp:lastPrinted>
  <dcterms:created xsi:type="dcterms:W3CDTF">2020-04-21T06:52:21Z</dcterms:created>
  <dcterms:modified xsi:type="dcterms:W3CDTF">2026-01-19T15:08:03Z</dcterms:modified>
  <cp:category/>
</cp:coreProperties>
</file>