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86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Contenitore per il pranzo in plastica PP completo di un set di posate (forchetta, cucchiaio e coltello), chiusura automatica e 2 scomparti (1000 ml e 800 ml). Struttura impilabile e compatta.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513528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 ombrello antivento manuale e pieghevole in 3 parti con 6 pannelli in pongee 190T RPET, telaio in metallo, stecche in fibra di vetro, manico compatto con cinturino, sacchetto coordinato, custodia rigida in EVA con cerniera ed etichetta RPET.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Bicchiere da viaggio da 350ml in plastica PP a parete singola con coperchio e fascetta in TPE.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 nuovo modo di distinguersi!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Arricchisci la tua offerta con scelte mirate: questa selezione accuratamente pensata ti aiuterà a incrementare le vendite e a ispirare fiducia ad ogni campagna di marketing.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Candela in cera vegetale profumata alla vaniglia contenuta in un contenitore di vetro con coperchio in sughero naturale.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1833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Quaderno a spirale in formato A6 con 80 fogli a righe in carta riciclata, penna a sfera in PP riciclato e refill blu.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Borraccia in RPET da 700ml, senza BPA, con impugnatura in silicone, tappo flip-top ad apertura automatica con cannuccia integrata, beccuccio in silicone e chiusura di sicurezza.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2026-01-21T08:21:32Z</dcterms:modified>
  <cp:category/>
</cp:coreProperties>
</file>