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1950" y="-67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53960" y="553473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Lunchbox in PP kunststof met bestekset (vork, lepel en mes), gespsluiting en 2 vakken (1000 ml &amp; 800ml). Stapelbaar ontwerp voor compacte opslag.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Handmatige, winddichte 3-vouwbare miniparaplu met 6 panelen in bijpassend kleurenzakje en EVA-hardcase met ritssluiting.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Enkelwandige, PP kunststof reisbeker met TPE drinkdeksel en grip.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Een nieuwe manier om op te vallen!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Versterk je productassortiment met doelgerichte keuzes - deze zorgvuldig samengestelde selectie van nieuwe producten zal je helpen makkelijker te verkopen en zal vertrouwen geven aan elke marketingcampagne.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Vanille geurende plantaardige waskaars in glazen houder met natuurlijke kurk deksel.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Gerecycleerd papieren spiraal notitieboekje met 80 gevoerde vellen. A6 grootte. Inclusief gerecycled papier en gerecyclede PP balpen met blauwe navulling.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RPET sportfles met siliconen grip, auto open flip-top drinkdeksel met geïntegreerd rietje, siliconen mondstuk en veiligheidsslot.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194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174</cp:revision>
  <cp:lastPrinted>2020-10-14T10:13:42Z</cp:lastPrinted>
  <dcterms:created xsi:type="dcterms:W3CDTF">2020-04-21T06:52:21Z</dcterms:created>
  <dcterms:modified xsi:type="dcterms:W3CDTF">2026-01-21T08:21:47Z</dcterms:modified>
  <cp:category/>
</cp:coreProperties>
</file>