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76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7" y="5426236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Cutie pentru prânz, din plastic PP, cu set de tacâmuri (furculiță, lingură și cuțit), închidere cu cataramă și 2 compartimente (1000 ml și 800 ml). Design stivuibil pentru depozitare compactă.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Umbrelă mini, manuală, rezistentă la vânt, cu 3 pliuri și 6 panouri, în husă de culoare asortată și carcasă rigidă EVA cu fermoar.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Pahar de voiaj, din plastic PP cu perete simplu, cu capac și mâner din TPE.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 nouă modalitate de a ieși în evidență!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Consolidați-vă gama de produse cu alegeri bine gandite- această selecție atent selecționată de produse noi vă va ajuta să vindeți mai ușor și să inspirați încredere în fiecare campanie de marketing.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Lumânare din ceară vegetală, cu aromă de vanilie, în suport de sticlă cu capac din plută naturală.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Caiet cu spirală, din hârtie reciclată, cu 80 de file dictando. Format A6. Include hârtie reciclată și pix din PP reciclat cu mină albastră.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Sticlă sport RPET, cu mâner din silicon, capac cu deschidere automată și pai integrat, muștiuc din silicon și blocare de siguranță.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248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2026-01-21T08:22:27Z</dcterms:modified>
  <cp:category/>
</cp:coreProperties>
</file>