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ECE7"/>
    <a:srgbClr val="E9EAE9"/>
    <a:srgbClr val="3A52A5"/>
    <a:srgbClr val="5C6375"/>
    <a:srgbClr val="EBEAF0"/>
    <a:srgbClr val="BFC4C9"/>
    <a:srgbClr val="51709E"/>
    <a:srgbClr val="3A4053"/>
    <a:srgbClr val="5B6066"/>
    <a:srgbClr val="272A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89" d="100"/>
          <a:sy n="89" d="100"/>
        </p:scale>
        <p:origin x="2082" y="-6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3A52A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3114"/>
            <a:ext cx="2677631" cy="1790102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7" y="7051408"/>
            <a:ext cx="2620867" cy="1752153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5" y="4927824"/>
            <a:ext cx="2708445" cy="181070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Sem zadajte svoje kontaktné údaje!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Sem zadajte svoje propagačné podmienky!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53960" y="5534734"/>
            <a:ext cx="2122075" cy="120379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Duplox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AP800270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Box na jedlo z PP plastu so sadou príborov (vidlička, lyžica a nôž), zapínaním na pracku a 2 priehradkami (1000 ml a 800 ml). Stohovateľný design pre kompaktné skladovanie.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22905" y="9788344"/>
            <a:ext cx="210364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Fractus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AP800283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Manuálny, vetruodolný 3-skladací mini dáždnik so 6 panelmi vo farebne zladenom puzdre a tvrdým puzdrom z EVA na zips.</a:t>
            </a:r>
            <a:endParaRPr lang="hu-HU" sz="1000" dirty="0"/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45647" y="7796106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Grappulu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AP800268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Jednostenný cestovný kelím z plastu PP s viečkom z TPE a úchytom. 350 ml.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48" y="556338"/>
            <a:ext cx="5758201" cy="3010012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3A52A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623889"/>
            <a:ext cx="5053609" cy="376529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2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Nový spôsob, ako vyniknúť!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3999600"/>
            <a:ext cx="50427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Posilnite svoj sortiment výrobkov účelným výberom - tento starostlivo vybraný výber nových výrobkov vám pomôže ľahšie predávať a vzbudiť dôveru v každú marketingovú kampaň.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6337"/>
            <a:ext cx="1628633" cy="117051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Corbama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AP800264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900" dirty="0">
                <a:ea typeface="Open Sans" panose="020B0606030504020204" pitchFamily="34" charset="0"/>
                <a:cs typeface="Open Sans" panose="020B0606030504020204" pitchFamily="34" charset="0"/>
              </a:rPr>
              <a:t>Vosková sviečka z rastlinného vosku s vôňou vanilky v sklenenom svietniku s viečkom z prírodného korku.</a:t>
            </a:r>
            <a:endParaRPr lang="hu-HU" sz="9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192827"/>
            <a:ext cx="1662618" cy="132735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Balsamea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AP800699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900" dirty="0">
                <a:ea typeface="Open Sans" panose="020B0606030504020204" pitchFamily="34" charset="0"/>
                <a:cs typeface="Open Sans" panose="020B0606030504020204" pitchFamily="34" charset="0"/>
              </a:rPr>
              <a:t>Špirálový bl A6 z recyklovaného papiera s 80 linajkovými listami. Vrátane recyklovaného papiera a guľôčkového pera z recyklovaného PP s modrou náplňou.</a:t>
            </a:r>
            <a:endParaRPr lang="hu-HU" sz="9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60255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Fitgrip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AP800612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900" dirty="0">
                <a:ea typeface="Open Sans" panose="020B0606030504020204" pitchFamily="34" charset="0"/>
                <a:cs typeface="Open Sans" panose="020B0606030504020204" pitchFamily="34" charset="0"/>
              </a:rPr>
              <a:t>Športová fľaša z RPET so silikónovým úchopom, automaticky otvárateľným odklápacím viečkom s integrovanou slamkou, silikónovým náustkom a bezpečnostným zámkom.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1" name="Kép 30" descr="A képen Élelmiszertároló edények, Snack, tej, Befőttesüveg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E0918A88-6D63-D965-64B2-3BD6637A43C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72" y="11567800"/>
            <a:ext cx="1362189" cy="1362189"/>
          </a:xfrm>
          <a:prstGeom prst="rect">
            <a:avLst/>
          </a:prstGeom>
        </p:spPr>
      </p:pic>
      <p:pic>
        <p:nvPicPr>
          <p:cNvPr id="40" name="Kép 39" descr="A képen műanyag, palack, vizespalack, ké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E69D3925-B01B-CB0C-E283-761010DFFBCD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251" y="11425037"/>
            <a:ext cx="1636013" cy="1636013"/>
          </a:xfrm>
          <a:prstGeom prst="rect">
            <a:avLst/>
          </a:prstGeom>
        </p:spPr>
      </p:pic>
      <p:pic>
        <p:nvPicPr>
          <p:cNvPr id="55" name="Kép 54" descr="A képen könyv, jegyzetfüzet, írószer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6F2C43C1-9746-403D-A2E8-3C7467442F4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803" y="11507743"/>
            <a:ext cx="1402575" cy="140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6845</TotalTime>
  <Words>213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174</cp:revision>
  <cp:lastPrinted>2020-10-14T10:13:42Z</cp:lastPrinted>
  <dcterms:created xsi:type="dcterms:W3CDTF">2020-04-21T06:52:21Z</dcterms:created>
  <dcterms:modified xsi:type="dcterms:W3CDTF">2026-01-21T08:22:47Z</dcterms:modified>
  <cp:category/>
</cp:coreProperties>
</file>