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C6375"/>
    <a:srgbClr val="EBEAF0"/>
    <a:srgbClr val="BFC4C9"/>
    <a:srgbClr val="51709E"/>
    <a:srgbClr val="3A4053"/>
    <a:srgbClr val="5B6066"/>
    <a:srgbClr val="272A3B"/>
    <a:srgbClr val="EEDB98"/>
    <a:srgbClr val="967446"/>
    <a:srgbClr val="E2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06" d="100"/>
          <a:sy n="106" d="100"/>
        </p:scale>
        <p:origin x="1776" y="-79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5C637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988" y="9133114"/>
            <a:ext cx="2693844" cy="179010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940" y="7051408"/>
            <a:ext cx="2630362" cy="1752153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5" y="4927694"/>
            <a:ext cx="2708445" cy="181096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Zde zadejte své kontaktní údaje!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Zde umístěte své propagační podmínky!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519483"/>
            <a:ext cx="2058305" cy="120379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Baruntse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AP800142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Dvoustěnná vakuová láhev z recyklované nerezové oceli s víčkem z PP a karabinou z recyklovaného hliníku. 500 ml.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22905" y="9672262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Hobofi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AP864137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Bezdrátový reproduktor z recyklovaného ABS plastu s držákem na mobil potaženým bambusem a vestavěnou bezdrátovou rychlonabíječkou (15 W).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53960" y="7786519"/>
            <a:ext cx="2166880" cy="74167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Liberica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AP800549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Silikonem potažený keramický cestovní kelímek s PP plastovým odkapávacím víčkem. 300 ml.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566" y="556338"/>
            <a:ext cx="5770016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5C637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15872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0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Dodejte svému logu prémiový vzhled!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3999600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Vyberte si z možností tisku, které promění návrhy v ostré, trvanlivé a atraktivní značky - od nenápadných efektů tón v tónu až po výrazné, poutavé dekorace, které zajistí, že si značky všimnete a zapamatujete si ji.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6337"/>
            <a:ext cx="1628633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Manabi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AP800587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Dvoustěnný termo hrnek z recyklované nerezové oceli s vnějším PP plastem a víčkem na pití. S popruhem na přenášení RPET. 350 ml.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10658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Kovary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AP800603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Keramický hrnek s měkkým pogumovaným povrchem a černým vnitřkem a rajem, 300 ml.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Darkly Tap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AP800296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Kuličkové pero z recyklovaného hliníku na dotykovou obrazovku, s černým pogumovaným tělem a barevnými lesklými kovovými částmi.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7" name="Kép 36" descr="A képen íróeszköz, irodaszerek, toll, Kiemelőeszközö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0D842D21-42FC-8DAF-0034-C4BC4B2B5BE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015" y="11598921"/>
            <a:ext cx="1348987" cy="1348987"/>
          </a:xfrm>
          <a:prstGeom prst="rect">
            <a:avLst/>
          </a:prstGeom>
        </p:spPr>
      </p:pic>
      <p:pic>
        <p:nvPicPr>
          <p:cNvPr id="46" name="Kép 45" descr="A képen fedél, kávé, csésze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4AB3CF6E-D98C-5E87-3C76-78D9272E532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32" y="11385927"/>
            <a:ext cx="1644417" cy="1644417"/>
          </a:xfrm>
          <a:prstGeom prst="rect">
            <a:avLst/>
          </a:prstGeom>
        </p:spPr>
      </p:pic>
      <p:pic>
        <p:nvPicPr>
          <p:cNvPr id="54" name="Kép 53" descr="A képen bögre, kávéscsésze, Ivóedények, asztali kerámiaáru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EB362D23-DCBF-96D3-9E8A-8BD9CD27A91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6602" y="11636557"/>
            <a:ext cx="1273713" cy="1273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6837</TotalTime>
  <Words>209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170</cp:revision>
  <cp:lastPrinted>2020-10-14T10:13:42Z</cp:lastPrinted>
  <dcterms:created xsi:type="dcterms:W3CDTF">2020-04-21T06:52:21Z</dcterms:created>
  <dcterms:modified xsi:type="dcterms:W3CDTF">2026-01-21T08:24:16Z</dcterms:modified>
  <cp:category/>
</cp:coreProperties>
</file>