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notesMasterIdLst>
    <p:notesMasterId r:id="rId3"/>
  </p:notesMasterIdLst>
  <p:sldIdLst>
    <p:sldId id="256" r:id="rId2"/>
  </p:sldIdLst>
  <p:sldSz cx="5759450" cy="16559213"/>
  <p:notesSz cx="6881813" cy="96615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Névtelen szakasz" id="{365995DA-00A8-451C-8F2E-9708BBEF129C}">
          <p14:sldIdLst>
            <p14:sldId id="25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C6375"/>
    <a:srgbClr val="EBEAF0"/>
    <a:srgbClr val="BFC4C9"/>
    <a:srgbClr val="51709E"/>
    <a:srgbClr val="3A4053"/>
    <a:srgbClr val="5B6066"/>
    <a:srgbClr val="272A3B"/>
    <a:srgbClr val="EEDB98"/>
    <a:srgbClr val="967446"/>
    <a:srgbClr val="E2EEE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özepesen sötét stílus 2 – 1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12" autoAdjust="0"/>
    <p:restoredTop sz="96240" autoAdjust="0"/>
  </p:normalViewPr>
  <p:slideViewPr>
    <p:cSldViewPr snapToGrid="0">
      <p:cViewPr>
        <p:scale>
          <a:sx n="89" d="100"/>
          <a:sy n="89" d="100"/>
        </p:scale>
        <p:origin x="2082" y="-56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97313" y="0"/>
            <a:ext cx="2982912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7A8BCE-419A-4F3C-9641-21E0156BF8C8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2874963" y="1208088"/>
            <a:ext cx="1133475" cy="32607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8975" y="4649788"/>
            <a:ext cx="5505450" cy="38036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9177338"/>
            <a:ext cx="2982913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97313" y="9177338"/>
            <a:ext cx="2982912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51FA49-56AF-47B8-9250-8337E3C92E0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4416754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>
          <a:xfrm>
            <a:off x="2874963" y="1208088"/>
            <a:ext cx="1133475" cy="3260725"/>
          </a:xfrm>
        </p:spPr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51FA49-56AF-47B8-9250-8337E3C92E0F}" type="slidenum">
              <a:rPr lang="hu-HU" smtClean="0"/>
              <a:t>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535266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1965" y="2710041"/>
            <a:ext cx="4895533" cy="5765059"/>
          </a:xfrm>
        </p:spPr>
        <p:txBody>
          <a:bodyPr anchor="b"/>
          <a:lstStyle>
            <a:lvl1pPr algn="ctr"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19931" y="8697424"/>
            <a:ext cx="4319588" cy="3997975"/>
          </a:xfrm>
        </p:spPr>
        <p:txBody>
          <a:bodyPr/>
          <a:lstStyle>
            <a:lvl1pPr marL="0" indent="0" algn="ctr">
              <a:buNone/>
              <a:defRPr sz="1512"/>
            </a:lvl1pPr>
            <a:lvl2pPr marL="287983" indent="0" algn="ctr">
              <a:buNone/>
              <a:defRPr sz="1260"/>
            </a:lvl2pPr>
            <a:lvl3pPr marL="575967" indent="0" algn="ctr">
              <a:buNone/>
              <a:defRPr sz="1134"/>
            </a:lvl3pPr>
            <a:lvl4pPr marL="863949" indent="0" algn="ctr">
              <a:buNone/>
              <a:defRPr sz="1008"/>
            </a:lvl4pPr>
            <a:lvl5pPr marL="1151932" indent="0" algn="ctr">
              <a:buNone/>
              <a:defRPr sz="1008"/>
            </a:lvl5pPr>
            <a:lvl6pPr marL="1439914" indent="0" algn="ctr">
              <a:buNone/>
              <a:defRPr sz="1008"/>
            </a:lvl6pPr>
            <a:lvl7pPr marL="1727898" indent="0" algn="ctr">
              <a:buNone/>
              <a:defRPr sz="1008"/>
            </a:lvl7pPr>
            <a:lvl8pPr marL="2015881" indent="0" algn="ctr">
              <a:buNone/>
              <a:defRPr sz="1008"/>
            </a:lvl8pPr>
            <a:lvl9pPr marL="2303864" indent="0" algn="ctr">
              <a:buNone/>
              <a:defRPr sz="1008"/>
            </a:lvl9pPr>
          </a:lstStyle>
          <a:p>
            <a:r>
              <a:rPr lang="hu-HU"/>
              <a:t>Kattintson ide az alcím mintájának szerkesztéséhez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845294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7861625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21613" y="881625"/>
            <a:ext cx="1241881" cy="14033168"/>
          </a:xfrm>
        </p:spPr>
        <p:txBody>
          <a:bodyPr vert="eaVert"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5969" y="881625"/>
            <a:ext cx="3653651" cy="14033168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463874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5145447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963" y="4128310"/>
            <a:ext cx="4967526" cy="6888171"/>
          </a:xfrm>
        </p:spPr>
        <p:txBody>
          <a:bodyPr anchor="b"/>
          <a:lstStyle>
            <a:lvl1pPr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963" y="11081648"/>
            <a:ext cx="4967526" cy="3622327"/>
          </a:xfrm>
        </p:spPr>
        <p:txBody>
          <a:bodyPr/>
          <a:lstStyle>
            <a:lvl1pPr marL="0" indent="0">
              <a:buNone/>
              <a:defRPr sz="1512">
                <a:solidFill>
                  <a:schemeClr val="tx1"/>
                </a:solidFill>
              </a:defRPr>
            </a:lvl1pPr>
            <a:lvl2pPr marL="287983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2pPr>
            <a:lvl3pPr marL="575967" indent="0">
              <a:buNone/>
              <a:defRPr sz="1134">
                <a:solidFill>
                  <a:schemeClr val="tx1">
                    <a:tint val="75000"/>
                  </a:schemeClr>
                </a:solidFill>
              </a:defRPr>
            </a:lvl3pPr>
            <a:lvl4pPr marL="863949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4pPr>
            <a:lvl5pPr marL="1151932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5pPr>
            <a:lvl6pPr marL="143991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6pPr>
            <a:lvl7pPr marL="1727898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7pPr>
            <a:lvl8pPr marL="2015881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8pPr>
            <a:lvl9pPr marL="230386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9278177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596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1572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233000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2" y="881629"/>
            <a:ext cx="4967526" cy="3200682"/>
          </a:xfrm>
        </p:spPr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6719" y="4059309"/>
            <a:ext cx="2436517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6719" y="6048714"/>
            <a:ext cx="2436517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5722" y="4059309"/>
            <a:ext cx="2448516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915722" y="6048714"/>
            <a:ext cx="2448516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410162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2817726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657559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48516" y="2384224"/>
            <a:ext cx="2915722" cy="11767774"/>
          </a:xfrm>
        </p:spPr>
        <p:txBody>
          <a:bodyPr/>
          <a:lstStyle>
            <a:lvl1pPr>
              <a:defRPr sz="2016"/>
            </a:lvl1pPr>
            <a:lvl2pPr>
              <a:defRPr sz="1764"/>
            </a:lvl2pPr>
            <a:lvl3pPr>
              <a:defRPr sz="1512"/>
            </a:lvl3pPr>
            <a:lvl4pPr>
              <a:defRPr sz="1260"/>
            </a:lvl4pPr>
            <a:lvl5pPr>
              <a:defRPr sz="1260"/>
            </a:lvl5pPr>
            <a:lvl6pPr>
              <a:defRPr sz="1260"/>
            </a:lvl6pPr>
            <a:lvl7pPr>
              <a:defRPr sz="1260"/>
            </a:lvl7pPr>
            <a:lvl8pPr>
              <a:defRPr sz="1260"/>
            </a:lvl8pPr>
            <a:lvl9pPr>
              <a:defRPr sz="126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760673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48516" y="2384224"/>
            <a:ext cx="2915722" cy="11767774"/>
          </a:xfrm>
        </p:spPr>
        <p:txBody>
          <a:bodyPr anchor="t"/>
          <a:lstStyle>
            <a:lvl1pPr marL="0" indent="0">
              <a:buNone/>
              <a:defRPr sz="2016"/>
            </a:lvl1pPr>
            <a:lvl2pPr marL="287983" indent="0">
              <a:buNone/>
              <a:defRPr sz="1764"/>
            </a:lvl2pPr>
            <a:lvl3pPr marL="575967" indent="0">
              <a:buNone/>
              <a:defRPr sz="1512"/>
            </a:lvl3pPr>
            <a:lvl4pPr marL="863949" indent="0">
              <a:buNone/>
              <a:defRPr sz="1260"/>
            </a:lvl4pPr>
            <a:lvl5pPr marL="1151932" indent="0">
              <a:buNone/>
              <a:defRPr sz="1260"/>
            </a:lvl5pPr>
            <a:lvl6pPr marL="1439914" indent="0">
              <a:buNone/>
              <a:defRPr sz="1260"/>
            </a:lvl6pPr>
            <a:lvl7pPr marL="1727898" indent="0">
              <a:buNone/>
              <a:defRPr sz="1260"/>
            </a:lvl7pPr>
            <a:lvl8pPr marL="2015881" indent="0">
              <a:buNone/>
              <a:defRPr sz="1260"/>
            </a:lvl8pPr>
            <a:lvl9pPr marL="2303864" indent="0">
              <a:buNone/>
              <a:defRPr sz="126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9477824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95962" y="881629"/>
            <a:ext cx="4967526" cy="32006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5962" y="4408127"/>
            <a:ext cx="4967526" cy="105066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9596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07818" y="15347944"/>
            <a:ext cx="1943814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6761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595704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defTabSz="575967" rtl="0" eaLnBrk="1" latinLnBrk="0" hangingPunct="1">
        <a:lnSpc>
          <a:spcPct val="90000"/>
        </a:lnSpc>
        <a:spcBef>
          <a:spcPct val="0"/>
        </a:spcBef>
        <a:buNone/>
        <a:defRPr sz="277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3992" indent="-143992" algn="l" defTabSz="575967" rtl="0" eaLnBrk="1" latinLnBrk="0" hangingPunct="1">
        <a:lnSpc>
          <a:spcPct val="90000"/>
        </a:lnSpc>
        <a:spcBef>
          <a:spcPts val="630"/>
        </a:spcBef>
        <a:buFont typeface="Arial" panose="020B0604020202020204" pitchFamily="34" charset="0"/>
        <a:buChar char="•"/>
        <a:defRPr sz="1764" kern="1200">
          <a:solidFill>
            <a:schemeClr val="tx1"/>
          </a:solidFill>
          <a:latin typeface="+mn-lt"/>
          <a:ea typeface="+mn-ea"/>
          <a:cs typeface="+mn-cs"/>
        </a:defRPr>
      </a:lvl1pPr>
      <a:lvl2pPr marL="431974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512" kern="1200">
          <a:solidFill>
            <a:schemeClr val="tx1"/>
          </a:solidFill>
          <a:latin typeface="+mn-lt"/>
          <a:ea typeface="+mn-ea"/>
          <a:cs typeface="+mn-cs"/>
        </a:defRPr>
      </a:lvl2pPr>
      <a:lvl3pPr marL="719958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3pPr>
      <a:lvl4pPr marL="1007941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29592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583907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871890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15987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447855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1pPr>
      <a:lvl2pPr marL="287983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2pPr>
      <a:lvl3pPr marL="575967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3pPr>
      <a:lvl4pPr marL="863949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151932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43991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727898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015881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30386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g"/><Relationship Id="rId13" Type="http://schemas.openxmlformats.org/officeDocument/2006/relationships/image" Target="../media/image10.png"/><Relationship Id="rId18" Type="http://schemas.openxmlformats.org/officeDocument/2006/relationships/image" Target="../media/image15.png"/><Relationship Id="rId3" Type="http://schemas.openxmlformats.org/officeDocument/2006/relationships/image" Target="../media/image1.jpg"/><Relationship Id="rId7" Type="http://schemas.openxmlformats.org/officeDocument/2006/relationships/hyperlink" Target="http://www.writeyourwebsitehere.com/" TargetMode="External"/><Relationship Id="rId12" Type="http://schemas.openxmlformats.org/officeDocument/2006/relationships/image" Target="../media/image9.png"/><Relationship Id="rId17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wmf"/><Relationship Id="rId11" Type="http://schemas.openxmlformats.org/officeDocument/2006/relationships/image" Target="../media/image8.png"/><Relationship Id="rId5" Type="http://schemas.openxmlformats.org/officeDocument/2006/relationships/image" Target="../media/image3.jpg"/><Relationship Id="rId15" Type="http://schemas.openxmlformats.org/officeDocument/2006/relationships/image" Target="../media/image12.png"/><Relationship Id="rId10" Type="http://schemas.openxmlformats.org/officeDocument/2006/relationships/image" Target="../media/image7.png"/><Relationship Id="rId4" Type="http://schemas.openxmlformats.org/officeDocument/2006/relationships/image" Target="../media/image2.jpg"/><Relationship Id="rId9" Type="http://schemas.openxmlformats.org/officeDocument/2006/relationships/image" Target="../media/image6.png"/><Relationship Id="rId1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églalap 29">
            <a:extLst>
              <a:ext uri="{FF2B5EF4-FFF2-40B4-BE49-F238E27FC236}">
                <a16:creationId xmlns:a16="http://schemas.microsoft.com/office/drawing/2014/main" id="{764D7214-12D9-8605-DCD6-754D6418D6E8}"/>
              </a:ext>
            </a:extLst>
          </p:cNvPr>
          <p:cNvSpPr/>
          <p:nvPr/>
        </p:nvSpPr>
        <p:spPr>
          <a:xfrm>
            <a:off x="-4" y="14806544"/>
            <a:ext cx="5759450" cy="947560"/>
          </a:xfrm>
          <a:prstGeom prst="rect">
            <a:avLst/>
          </a:prstGeom>
          <a:solidFill>
            <a:srgbClr val="5C637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8" name="Kép 7">
            <a:extLst>
              <a:ext uri="{FF2B5EF4-FFF2-40B4-BE49-F238E27FC236}">
                <a16:creationId xmlns:a16="http://schemas.microsoft.com/office/drawing/2014/main" id="{0185FDF3-054E-3570-9EF9-9611116B19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44988" y="9133114"/>
            <a:ext cx="2693844" cy="1790102"/>
          </a:xfrm>
          <a:prstGeom prst="rect">
            <a:avLst/>
          </a:prstGeom>
        </p:spPr>
      </p:pic>
      <p:sp>
        <p:nvSpPr>
          <p:cNvPr id="26" name="Téglalap 25">
            <a:extLst>
              <a:ext uri="{FF2B5EF4-FFF2-40B4-BE49-F238E27FC236}">
                <a16:creationId xmlns:a16="http://schemas.microsoft.com/office/drawing/2014/main" id="{68854B79-5757-AE58-3A69-7DC6B71DE949}"/>
              </a:ext>
            </a:extLst>
          </p:cNvPr>
          <p:cNvSpPr/>
          <p:nvPr/>
        </p:nvSpPr>
        <p:spPr>
          <a:xfrm>
            <a:off x="2842494" y="9324331"/>
            <a:ext cx="2618127" cy="1810577"/>
          </a:xfrm>
          <a:prstGeom prst="rect">
            <a:avLst/>
          </a:prstGeom>
          <a:solidFill>
            <a:srgbClr val="EBEA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0" name="Kép 9">
            <a:extLst>
              <a:ext uri="{FF2B5EF4-FFF2-40B4-BE49-F238E27FC236}">
                <a16:creationId xmlns:a16="http://schemas.microsoft.com/office/drawing/2014/main" id="{A0A5F00A-CE6F-65E6-CE5C-D801165B09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71940" y="7051408"/>
            <a:ext cx="2630362" cy="1752153"/>
          </a:xfrm>
          <a:prstGeom prst="rect">
            <a:avLst/>
          </a:prstGeom>
        </p:spPr>
      </p:pic>
      <p:sp>
        <p:nvSpPr>
          <p:cNvPr id="25" name="Téglalap 24">
            <a:extLst>
              <a:ext uri="{FF2B5EF4-FFF2-40B4-BE49-F238E27FC236}">
                <a16:creationId xmlns:a16="http://schemas.microsoft.com/office/drawing/2014/main" id="{2D6C405D-B699-B271-4C3B-B69AE5F0F25A}"/>
              </a:ext>
            </a:extLst>
          </p:cNvPr>
          <p:cNvSpPr/>
          <p:nvPr/>
        </p:nvSpPr>
        <p:spPr>
          <a:xfrm>
            <a:off x="2882633" y="7284273"/>
            <a:ext cx="2577988" cy="1742717"/>
          </a:xfrm>
          <a:prstGeom prst="rect">
            <a:avLst/>
          </a:prstGeom>
          <a:solidFill>
            <a:srgbClr val="EBEA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3" name="Kép 12">
            <a:extLst>
              <a:ext uri="{FF2B5EF4-FFF2-40B4-BE49-F238E27FC236}">
                <a16:creationId xmlns:a16="http://schemas.microsoft.com/office/drawing/2014/main" id="{D9B9988B-14E0-5826-F188-7CC8E73176B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6815" y="4927694"/>
            <a:ext cx="2708445" cy="1810961"/>
          </a:xfrm>
          <a:prstGeom prst="rect">
            <a:avLst/>
          </a:prstGeom>
        </p:spPr>
      </p:pic>
      <p:sp>
        <p:nvSpPr>
          <p:cNvPr id="2" name="Téglalap 1">
            <a:extLst>
              <a:ext uri="{FF2B5EF4-FFF2-40B4-BE49-F238E27FC236}">
                <a16:creationId xmlns:a16="http://schemas.microsoft.com/office/drawing/2014/main" id="{7A64F3B9-84F2-4FE9-A203-56B51BC14AE3}"/>
              </a:ext>
            </a:extLst>
          </p:cNvPr>
          <p:cNvSpPr/>
          <p:nvPr/>
        </p:nvSpPr>
        <p:spPr>
          <a:xfrm>
            <a:off x="2859509" y="5170143"/>
            <a:ext cx="2601112" cy="1748929"/>
          </a:xfrm>
          <a:prstGeom prst="rect">
            <a:avLst/>
          </a:prstGeom>
          <a:solidFill>
            <a:srgbClr val="EBEA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2" name="Kép 41">
            <a:extLst>
              <a:ext uri="{FF2B5EF4-FFF2-40B4-BE49-F238E27FC236}">
                <a16:creationId xmlns:a16="http://schemas.microsoft.com/office/drawing/2014/main" id="{B4428236-23A4-48D3-9BD4-B9ECC3C3C2F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700" y="164378"/>
            <a:ext cx="1741336" cy="254170"/>
          </a:xfrm>
          <a:prstGeom prst="rect">
            <a:avLst/>
          </a:prstGeom>
        </p:spPr>
      </p:pic>
      <p:sp>
        <p:nvSpPr>
          <p:cNvPr id="45" name="object 4">
            <a:extLst>
              <a:ext uri="{FF2B5EF4-FFF2-40B4-BE49-F238E27FC236}">
                <a16:creationId xmlns:a16="http://schemas.microsoft.com/office/drawing/2014/main" id="{313339ED-29F1-432F-9848-E0C1AC0D8081}"/>
              </a:ext>
            </a:extLst>
          </p:cNvPr>
          <p:cNvSpPr txBox="1"/>
          <p:nvPr/>
        </p:nvSpPr>
        <p:spPr>
          <a:xfrm>
            <a:off x="2517339" y="188954"/>
            <a:ext cx="2897953" cy="198048"/>
          </a:xfrm>
          <a:prstGeom prst="rect">
            <a:avLst/>
          </a:prstGeom>
        </p:spPr>
        <p:txBody>
          <a:bodyPr vert="horz" wrap="square" lIns="0" tIns="13253" rIns="0" bIns="0" rtlCol="0">
            <a:spAutoFit/>
          </a:bodyPr>
          <a:lstStyle/>
          <a:p>
            <a:pPr marL="13248" algn="r">
              <a:spcBef>
                <a:spcPts val="104"/>
              </a:spcBef>
            </a:pPr>
            <a:r>
              <a:rPr lang="en-GB" sz="1200" spc="-5" dirty="0">
                <a:solidFill>
                  <a:srgbClr val="65656A"/>
                </a:solidFill>
                <a:cs typeface="OpenSans-Light"/>
              </a:rPr>
              <a:t>Geben Sie Ihre Kontaktdaten hier ein!</a:t>
            </a:r>
          </a:p>
        </p:txBody>
      </p:sp>
      <p:sp>
        <p:nvSpPr>
          <p:cNvPr id="47" name="object 53">
            <a:extLst>
              <a:ext uri="{FF2B5EF4-FFF2-40B4-BE49-F238E27FC236}">
                <a16:creationId xmlns:a16="http://schemas.microsoft.com/office/drawing/2014/main" id="{FA564A64-71F0-4777-A2CD-4DA15187FD3E}"/>
              </a:ext>
            </a:extLst>
          </p:cNvPr>
          <p:cNvSpPr txBox="1"/>
          <p:nvPr/>
        </p:nvSpPr>
        <p:spPr>
          <a:xfrm>
            <a:off x="355948" y="14960984"/>
            <a:ext cx="5059342" cy="617676"/>
          </a:xfrm>
          <a:prstGeom prst="rect">
            <a:avLst/>
          </a:prstGeom>
        </p:spPr>
        <p:txBody>
          <a:bodyPr vert="horz" wrap="square" lIns="0" tIns="9277" rIns="0" bIns="0" rtlCol="0">
            <a:spAutoFit/>
          </a:bodyPr>
          <a:lstStyle/>
          <a:p>
            <a:pPr marL="13246" marR="5301">
              <a:lnSpc>
                <a:spcPct val="104200"/>
              </a:lnSpc>
              <a:spcBef>
                <a:spcPts val="73"/>
              </a:spcBef>
            </a:pPr>
            <a:r>
              <a:rPr lang="en-GB" sz="900" dirty="0">
                <a:solidFill>
                  <a:schemeClr val="bg1"/>
                </a:solidFill>
              </a:rPr>
              <a:t>Geben Sie Ihre Aktionskonditionen hier ein!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</p:txBody>
      </p:sp>
      <p:sp>
        <p:nvSpPr>
          <p:cNvPr id="48" name="object 2">
            <a:extLst>
              <a:ext uri="{FF2B5EF4-FFF2-40B4-BE49-F238E27FC236}">
                <a16:creationId xmlns:a16="http://schemas.microsoft.com/office/drawing/2014/main" id="{EA1C7A6B-34C1-483C-A8B4-D71C8DA25A24}"/>
              </a:ext>
            </a:extLst>
          </p:cNvPr>
          <p:cNvSpPr txBox="1"/>
          <p:nvPr/>
        </p:nvSpPr>
        <p:spPr>
          <a:xfrm>
            <a:off x="358388" y="16266799"/>
            <a:ext cx="5049079" cy="166713"/>
          </a:xfrm>
          <a:prstGeom prst="rect">
            <a:avLst/>
          </a:prstGeom>
        </p:spPr>
        <p:txBody>
          <a:bodyPr vert="horz" wrap="square" lIns="0" tIns="12701" rIns="0" bIns="0" rtlCol="0">
            <a:spAutoFit/>
          </a:bodyPr>
          <a:lstStyle>
            <a:defPPr>
              <a:defRPr lang="en-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698" algn="ctr">
              <a:spcBef>
                <a:spcPts val="101"/>
              </a:spcBef>
            </a:pPr>
            <a:r>
              <a:rPr lang="en-GB" sz="1000" b="1" dirty="0">
                <a:cs typeface="Open Sans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www.WriteYourWebsiteHere.com</a:t>
            </a:r>
            <a:r>
              <a:rPr lang="en-GB" sz="1000" b="1" dirty="0">
                <a:cs typeface="Open Sans"/>
              </a:rPr>
              <a:t> </a:t>
            </a:r>
          </a:p>
        </p:txBody>
      </p:sp>
      <p:sp>
        <p:nvSpPr>
          <p:cNvPr id="58" name="object 53">
            <a:extLst>
              <a:ext uri="{FF2B5EF4-FFF2-40B4-BE49-F238E27FC236}">
                <a16:creationId xmlns:a16="http://schemas.microsoft.com/office/drawing/2014/main" id="{5A94F584-E6D6-4CA2-8CF1-15C8BD6F2D68}"/>
              </a:ext>
            </a:extLst>
          </p:cNvPr>
          <p:cNvSpPr txBox="1"/>
          <p:nvPr/>
        </p:nvSpPr>
        <p:spPr>
          <a:xfrm>
            <a:off x="3168240" y="5519483"/>
            <a:ext cx="2122075" cy="104374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hu-HU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Baruntse</a:t>
            </a:r>
            <a:r>
              <a:rPr lang="hu-HU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AP800142</a:t>
            </a:r>
            <a:endParaRPr lang="hu-HU" sz="105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Doppelwandige, isolierte Vakuumflasche aus recyceltem Edelstahl mit PP-Deckel und Karabiner aus recyceltem Aluminium. Füllmenge: 500 ml.</a:t>
            </a:r>
            <a:endParaRPr lang="hu-HU" sz="1000" dirty="0">
              <a:solidFill>
                <a:prstClr val="black"/>
              </a:solidFill>
              <a:latin typeface="Calibri" panose="020F0502020204030204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  <a:p>
            <a:endParaRPr lang="hu-HU" sz="1000" dirty="0"/>
          </a:p>
        </p:txBody>
      </p:sp>
      <p:sp>
        <p:nvSpPr>
          <p:cNvPr id="62" name="object 53">
            <a:extLst>
              <a:ext uri="{FF2B5EF4-FFF2-40B4-BE49-F238E27FC236}">
                <a16:creationId xmlns:a16="http://schemas.microsoft.com/office/drawing/2014/main" id="{586ECBBA-D638-442D-9252-BA3819EE5F04}"/>
              </a:ext>
            </a:extLst>
          </p:cNvPr>
          <p:cNvSpPr txBox="1"/>
          <p:nvPr/>
        </p:nvSpPr>
        <p:spPr>
          <a:xfrm>
            <a:off x="3119807" y="9708159"/>
            <a:ext cx="2103640" cy="882549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Hobofi</a:t>
            </a:r>
            <a: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AP864137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/>
              <a:t>Wireless-Lautsprecher aus recyceltem ABS mit Handyhalter aus Bambus, eingebautem Wireless-Fast-Charger (15W) und eingebautem Akku (1200 mAh).</a:t>
            </a:r>
            <a:endParaRPr lang="hu-HU" sz="1000" dirty="0"/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56" name="object 53">
            <a:extLst>
              <a:ext uri="{FF2B5EF4-FFF2-40B4-BE49-F238E27FC236}">
                <a16:creationId xmlns:a16="http://schemas.microsoft.com/office/drawing/2014/main" id="{0DBC307E-D06C-458A-A974-7367C41AB92E}"/>
              </a:ext>
            </a:extLst>
          </p:cNvPr>
          <p:cNvSpPr txBox="1"/>
          <p:nvPr/>
        </p:nvSpPr>
        <p:spPr>
          <a:xfrm>
            <a:off x="3148021" y="7752541"/>
            <a:ext cx="2166880" cy="741678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Liberica</a:t>
            </a:r>
            <a:r>
              <a:rPr lang="hu-HU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AP800549</a:t>
            </a:r>
            <a:endParaRPr lang="hu-HU" sz="80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Reisebecher aus Keramik mit Silikonummantelung mit Trinkdeckel aus PP Kunststoff. Füllmenge: 300 ml.</a:t>
            </a:r>
            <a:endParaRPr lang="hu-HU" sz="1000" dirty="0">
              <a:solidFill>
                <a:prstClr val="black"/>
              </a:solidFill>
              <a:latin typeface="Calibri" panose="020F0502020204030204"/>
            </a:endParaRP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pic>
        <p:nvPicPr>
          <p:cNvPr id="17" name="Kép 16">
            <a:extLst>
              <a:ext uri="{FF2B5EF4-FFF2-40B4-BE49-F238E27FC236}">
                <a16:creationId xmlns:a16="http://schemas.microsoft.com/office/drawing/2014/main" id="{EAD49D4B-0FB6-70A1-4B19-BD9ABFD674D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0566" y="556338"/>
            <a:ext cx="5770016" cy="3010012"/>
          </a:xfrm>
          <a:prstGeom prst="rect">
            <a:avLst/>
          </a:prstGeom>
        </p:spPr>
      </p:pic>
      <p:sp>
        <p:nvSpPr>
          <p:cNvPr id="4" name="Téglalap 3">
            <a:extLst>
              <a:ext uri="{FF2B5EF4-FFF2-40B4-BE49-F238E27FC236}">
                <a16:creationId xmlns:a16="http://schemas.microsoft.com/office/drawing/2014/main" id="{AA57943D-9CE8-2A81-8367-2653A3A4BEAB}"/>
              </a:ext>
            </a:extLst>
          </p:cNvPr>
          <p:cNvSpPr/>
          <p:nvPr/>
        </p:nvSpPr>
        <p:spPr>
          <a:xfrm>
            <a:off x="-4034" y="3562439"/>
            <a:ext cx="5763484" cy="1105211"/>
          </a:xfrm>
          <a:prstGeom prst="rect">
            <a:avLst/>
          </a:prstGeom>
          <a:solidFill>
            <a:srgbClr val="5C637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6" name="object 57">
            <a:extLst>
              <a:ext uri="{FF2B5EF4-FFF2-40B4-BE49-F238E27FC236}">
                <a16:creationId xmlns:a16="http://schemas.microsoft.com/office/drawing/2014/main" id="{5BEDF96B-6AA7-7134-CB6A-78591C8BFB5A}"/>
              </a:ext>
            </a:extLst>
          </p:cNvPr>
          <p:cNvSpPr txBox="1"/>
          <p:nvPr/>
        </p:nvSpPr>
        <p:spPr>
          <a:xfrm>
            <a:off x="274701" y="3623889"/>
            <a:ext cx="5185920" cy="285544"/>
          </a:xfrm>
          <a:prstGeom prst="rect">
            <a:avLst/>
          </a:prstGeom>
        </p:spPr>
        <p:txBody>
          <a:bodyPr vert="horz" wrap="square" lIns="0" tIns="12589" rIns="0" bIns="0" rtlCol="0">
            <a:spAutoFit/>
          </a:bodyPr>
          <a:lstStyle/>
          <a:p>
            <a:pPr marL="13248" marR="5300" algn="ctr">
              <a:lnSpc>
                <a:spcPct val="102299"/>
              </a:lnSpc>
              <a:spcBef>
                <a:spcPts val="101"/>
              </a:spcBef>
            </a:pPr>
            <a:r>
              <a:rPr lang="en-US" b="1" cap="all" spc="15" dirty="0">
                <a:solidFill>
                  <a:schemeClr val="bg1"/>
                </a:solidFill>
                <a:latin typeface="Ropa Mix Pro" panose="020B0504020101010102" pitchFamily="34" charset="0"/>
                <a:cs typeface="Ropa Mix Pro" panose="020B0504020101010102" pitchFamily="34" charset="0"/>
              </a:rPr>
              <a:t>Verleihe Deinem Logo einen einzigartigen Lo!</a:t>
            </a:r>
          </a:p>
        </p:txBody>
      </p:sp>
      <p:sp>
        <p:nvSpPr>
          <p:cNvPr id="7" name="Szövegdoboz 6">
            <a:extLst>
              <a:ext uri="{FF2B5EF4-FFF2-40B4-BE49-F238E27FC236}">
                <a16:creationId xmlns:a16="http://schemas.microsoft.com/office/drawing/2014/main" id="{78BAADA6-2BE4-72E9-F482-BA705E93465E}"/>
              </a:ext>
            </a:extLst>
          </p:cNvPr>
          <p:cNvSpPr txBox="1"/>
          <p:nvPr/>
        </p:nvSpPr>
        <p:spPr>
          <a:xfrm>
            <a:off x="232298" y="3947964"/>
            <a:ext cx="5319975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100" dirty="0">
                <a:solidFill>
                  <a:schemeClr val="bg1"/>
                </a:solidFill>
              </a:rPr>
              <a:t>Wähle aus Druckoptionen, die darauf abzielen, Designs in ein scharfes, langlebiges und attraktives Branding zu verwandeln – von dezenten Ton-in-Ton-Effekten bis hin zu auffälligen, markanten Werbedrucken, die dafür sorgen, dass eine Marke wahrgenommen und in Erinnerung bleibt.</a:t>
            </a:r>
          </a:p>
        </p:txBody>
      </p:sp>
      <p:sp>
        <p:nvSpPr>
          <p:cNvPr id="9" name="object 53">
            <a:extLst>
              <a:ext uri="{FF2B5EF4-FFF2-40B4-BE49-F238E27FC236}">
                <a16:creationId xmlns:a16="http://schemas.microsoft.com/office/drawing/2014/main" id="{47248052-01CC-DB03-B736-2D13BEFDBA05}"/>
              </a:ext>
            </a:extLst>
          </p:cNvPr>
          <p:cNvSpPr txBox="1"/>
          <p:nvPr/>
        </p:nvSpPr>
        <p:spPr>
          <a:xfrm>
            <a:off x="332816" y="13186337"/>
            <a:ext cx="1628633" cy="139467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Manabi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AP800587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Doppelwandiger, Isolierbecher aus recyceltem Edelstahl mit PP-Kunststoffaußenseite und Trinkdeckel. Mit RPET-Griffschlaufe. Füllmenge: 350 ml.</a:t>
            </a:r>
            <a:endParaRPr lang="hu-HU" sz="10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1" name="object 53">
            <a:extLst>
              <a:ext uri="{FF2B5EF4-FFF2-40B4-BE49-F238E27FC236}">
                <a16:creationId xmlns:a16="http://schemas.microsoft.com/office/drawing/2014/main" id="{D8932329-6DC4-8342-AD30-B0E6BC73ABDF}"/>
              </a:ext>
            </a:extLst>
          </p:cNvPr>
          <p:cNvSpPr txBox="1"/>
          <p:nvPr/>
        </p:nvSpPr>
        <p:spPr>
          <a:xfrm>
            <a:off x="3831989" y="13192827"/>
            <a:ext cx="1594644" cy="110658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Kovary</a:t>
            </a:r>
            <a:endParaRPr lang="hu-HU" sz="1200" b="1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AP800603</a:t>
            </a:r>
            <a:endParaRPr lang="hu-HU" sz="14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Keramiktasse mit gummierter Soft-Touch-Oberfläche und schwarzer Innneseite und Trinkrand.</a:t>
            </a:r>
            <a:endParaRPr lang="hu-HU" sz="10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2" name="object 53">
            <a:extLst>
              <a:ext uri="{FF2B5EF4-FFF2-40B4-BE49-F238E27FC236}">
                <a16:creationId xmlns:a16="http://schemas.microsoft.com/office/drawing/2014/main" id="{EAC8E49B-5914-A2AF-36A2-21568117D071}"/>
              </a:ext>
            </a:extLst>
          </p:cNvPr>
          <p:cNvSpPr txBox="1"/>
          <p:nvPr/>
        </p:nvSpPr>
        <p:spPr>
          <a:xfrm>
            <a:off x="2077970" y="13226805"/>
            <a:ext cx="1628632" cy="139467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Darkly Tap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AP800296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Kugelschreiber aus recyceltem Aluminium mit schwarzem, gummiertem Schaft, farbigem Touchpen und metallic-farbigen Elementen.</a:t>
            </a:r>
            <a:endParaRPr lang="hu-HU" sz="10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4" name="Téglalap 13">
            <a:extLst>
              <a:ext uri="{FF2B5EF4-FFF2-40B4-BE49-F238E27FC236}">
                <a16:creationId xmlns:a16="http://schemas.microsoft.com/office/drawing/2014/main" id="{D7511471-303C-6040-5A78-50104C3449AA}"/>
              </a:ext>
            </a:extLst>
          </p:cNvPr>
          <p:cNvSpPr/>
          <p:nvPr/>
        </p:nvSpPr>
        <p:spPr>
          <a:xfrm>
            <a:off x="332817" y="11442911"/>
            <a:ext cx="1628633" cy="1618139"/>
          </a:xfrm>
          <a:prstGeom prst="rect">
            <a:avLst/>
          </a:prstGeom>
          <a:solidFill>
            <a:srgbClr val="EBEA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6" name="Téglalap 15">
            <a:extLst>
              <a:ext uri="{FF2B5EF4-FFF2-40B4-BE49-F238E27FC236}">
                <a16:creationId xmlns:a16="http://schemas.microsoft.com/office/drawing/2014/main" id="{A768AFA8-3078-8DFD-EA81-08ECFD008AD7}"/>
              </a:ext>
            </a:extLst>
          </p:cNvPr>
          <p:cNvSpPr/>
          <p:nvPr/>
        </p:nvSpPr>
        <p:spPr>
          <a:xfrm>
            <a:off x="2077970" y="11442911"/>
            <a:ext cx="1628633" cy="1618139"/>
          </a:xfrm>
          <a:prstGeom prst="rect">
            <a:avLst/>
          </a:prstGeom>
          <a:solidFill>
            <a:srgbClr val="EBEA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9" name="Téglalap 18">
            <a:extLst>
              <a:ext uri="{FF2B5EF4-FFF2-40B4-BE49-F238E27FC236}">
                <a16:creationId xmlns:a16="http://schemas.microsoft.com/office/drawing/2014/main" id="{FAC5112E-D8AE-6EFB-B985-8C7E4C463516}"/>
              </a:ext>
            </a:extLst>
          </p:cNvPr>
          <p:cNvSpPr/>
          <p:nvPr/>
        </p:nvSpPr>
        <p:spPr>
          <a:xfrm>
            <a:off x="3831989" y="11442911"/>
            <a:ext cx="1628633" cy="1618139"/>
          </a:xfrm>
          <a:prstGeom prst="rect">
            <a:avLst/>
          </a:prstGeom>
          <a:solidFill>
            <a:srgbClr val="EBEA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32" name="Kép 31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AEC1421-BCB2-8077-0B8A-FD3A0154AA1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261" y="15915583"/>
            <a:ext cx="252000" cy="252000"/>
          </a:xfrm>
          <a:prstGeom prst="rect">
            <a:avLst/>
          </a:prstGeom>
        </p:spPr>
      </p:pic>
      <p:pic>
        <p:nvPicPr>
          <p:cNvPr id="34" name="Kép 3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9C7D5A2B-C441-413D-1984-0B45543FF9B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4704" y="15915583"/>
            <a:ext cx="252000" cy="252000"/>
          </a:xfrm>
          <a:prstGeom prst="rect">
            <a:avLst/>
          </a:prstGeom>
        </p:spPr>
      </p:pic>
      <p:pic>
        <p:nvPicPr>
          <p:cNvPr id="36" name="Kép 35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628632E-40FB-1AED-E3E7-1302F56EF2E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4147" y="15915583"/>
            <a:ext cx="252000" cy="252000"/>
          </a:xfrm>
          <a:prstGeom prst="rect">
            <a:avLst/>
          </a:prstGeom>
        </p:spPr>
      </p:pic>
      <p:pic>
        <p:nvPicPr>
          <p:cNvPr id="41" name="Kép 40" descr="A képen szimbólum, Grafika, sor, Betűtípus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4769F459-9797-7BA3-74DB-3BD76414026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8148" y="15918793"/>
            <a:ext cx="252000" cy="252000"/>
          </a:xfrm>
          <a:prstGeom prst="rect">
            <a:avLst/>
          </a:prstGeom>
        </p:spPr>
      </p:pic>
      <p:pic>
        <p:nvPicPr>
          <p:cNvPr id="44" name="Kép 4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D6555C3E-47E6-6475-E05A-F4F575BEB24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9957" y="15910097"/>
            <a:ext cx="252000" cy="252000"/>
          </a:xfrm>
          <a:prstGeom prst="rect">
            <a:avLst/>
          </a:prstGeom>
        </p:spPr>
      </p:pic>
      <p:pic>
        <p:nvPicPr>
          <p:cNvPr id="50" name="Kép 49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815F63E0-9A2D-2C3F-5CC8-2703A416BC7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7198" y="15918793"/>
            <a:ext cx="252000" cy="252000"/>
          </a:xfrm>
          <a:prstGeom prst="rect">
            <a:avLst/>
          </a:prstGeom>
        </p:spPr>
      </p:pic>
      <p:pic>
        <p:nvPicPr>
          <p:cNvPr id="57" name="Kép 56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FFDE3BEB-0963-231D-16F9-CFF0D6CFC6B7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6248" y="15910097"/>
            <a:ext cx="252000" cy="252000"/>
          </a:xfrm>
          <a:prstGeom prst="rect">
            <a:avLst/>
          </a:prstGeom>
        </p:spPr>
      </p:pic>
      <p:pic>
        <p:nvPicPr>
          <p:cNvPr id="37" name="Kép 36" descr="A képen íróeszköz, irodaszerek, toll, Kiemelőeszközök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0D842D21-42FC-8DAF-0034-C4BC4B2B5BEA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5015" y="11598921"/>
            <a:ext cx="1348987" cy="1348987"/>
          </a:xfrm>
          <a:prstGeom prst="rect">
            <a:avLst/>
          </a:prstGeom>
        </p:spPr>
      </p:pic>
      <p:pic>
        <p:nvPicPr>
          <p:cNvPr id="46" name="Kép 45" descr="A képen fedél, kávé, csésze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4AB3CF6E-D98C-5E87-3C76-78D9272E5324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032" y="11385927"/>
            <a:ext cx="1644417" cy="1644417"/>
          </a:xfrm>
          <a:prstGeom prst="rect">
            <a:avLst/>
          </a:prstGeom>
        </p:spPr>
      </p:pic>
      <p:pic>
        <p:nvPicPr>
          <p:cNvPr id="54" name="Kép 53" descr="A képen bögre, kávéscsésze, Ivóedények, asztali kerámiaáru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EB362D23-DCBF-96D3-9E8A-8BD9CD27A914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6602" y="11636557"/>
            <a:ext cx="1273713" cy="1273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9064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éma">
  <a:themeElements>
    <a:clrScheme name="Office-té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-tém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-té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6837</TotalTime>
  <Words>203</Words>
  <Application>Microsoft Office PowerPoint</Application>
  <PresentationFormat>Egyéni</PresentationFormat>
  <Paragraphs>28</Paragraphs>
  <Slides>1</Slides>
  <Notes>1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7</vt:i4>
      </vt:variant>
      <vt:variant>
        <vt:lpstr>Téma</vt:lpstr>
      </vt:variant>
      <vt:variant>
        <vt:i4>1</vt:i4>
      </vt:variant>
      <vt:variant>
        <vt:lpstr>Diacímek</vt:lpstr>
      </vt:variant>
      <vt:variant>
        <vt:i4>1</vt:i4>
      </vt:variant>
    </vt:vector>
  </HeadingPairs>
  <TitlesOfParts>
    <vt:vector size="9" baseType="lpstr">
      <vt:lpstr>Aptos</vt:lpstr>
      <vt:lpstr>Arial</vt:lpstr>
      <vt:lpstr>Calibri</vt:lpstr>
      <vt:lpstr>Calibri Light</vt:lpstr>
      <vt:lpstr>Open Sans</vt:lpstr>
      <vt:lpstr>OpenSans-Light</vt:lpstr>
      <vt:lpstr>Ropa Mix Pro</vt:lpstr>
      <vt:lpstr>Office-téma</vt:lpstr>
      <vt:lpstr>PowerPoint-bemutató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PowerPoint-bemutató</dc:title>
  <dc:subject/>
  <dc:creator>COOL Collection</dc:creator>
  <cp:keywords/>
  <dc:description/>
  <cp:lastModifiedBy>Szabó Réka</cp:lastModifiedBy>
  <cp:revision>170</cp:revision>
  <cp:lastPrinted>2020-10-14T10:13:42Z</cp:lastPrinted>
  <dcterms:created xsi:type="dcterms:W3CDTF">2020-04-21T06:52:21Z</dcterms:created>
  <dcterms:modified xsi:type="dcterms:W3CDTF">2026-01-21T08:25:22Z</dcterms:modified>
  <cp:category/>
</cp:coreProperties>
</file>