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375"/>
    <a:srgbClr val="EBEAF0"/>
    <a:srgbClr val="BFC4C9"/>
    <a:srgbClr val="51709E"/>
    <a:srgbClr val="3A4053"/>
    <a:srgbClr val="5B6066"/>
    <a:srgbClr val="272A3B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1872" y="-6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88" y="9133114"/>
            <a:ext cx="2693844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1408"/>
            <a:ext cx="2630362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694"/>
            <a:ext cx="2708445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¡Introduzca aquí sus datos de contacto!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¡Introduzca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19483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Baruntse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AP800142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Botella térmica de doble pared, acero inoxidable reciclado, con tapa de PP y mosquetón de aluminio reciclado. 500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Hobofi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Altavoz inalámbrico de ABS reciclado con soporte para móvil recubierto de bambú y cargador rápido inalámbrico integrado (15 W).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53960" y="7786519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Liberica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AP800549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Vaso de viaje de cerámica recubierto de silicona con tapa de plástico PP para beber. 300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566" y="556338"/>
            <a:ext cx="5770016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160994" y="3631860"/>
            <a:ext cx="5462583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Dé a su logotipo un aspecto de primera calidad.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84221" y="3944051"/>
            <a:ext cx="5042725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Elija entre las opciones de impresión pensadas para convertir los diseños en marcas nítidas, duraderas y atractivas: desde discretos efectos tono sobre tono hasta decoraciones llamativas y llamativas que garantizan que una marca se note y se recuerde.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Vaso térmico aislante de doble pared de acero inoxidable reciclado con exterior de plástico PP y tapa para beber. Con correa de transporte de RPET. 350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1065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Kovary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AP800603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Taza de cerámica con acabado engomado suave, con interior y borde negros, 300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Darkly Tap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AP800296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Bolígrafo con punta táctil, de aluminio reciclado con caña revestido con goma negra y acentos en colores con acabado metálico brillante.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7" name="Kép 36" descr="A képen íróeszköz, irodaszerek, toll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842D21-42FC-8DAF-0034-C4BC4B2B5B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15" y="11598921"/>
            <a:ext cx="1348987" cy="1348987"/>
          </a:xfrm>
          <a:prstGeom prst="rect">
            <a:avLst/>
          </a:prstGeom>
        </p:spPr>
      </p:pic>
      <p:pic>
        <p:nvPicPr>
          <p:cNvPr id="46" name="Kép 45" descr="A képen fedél, kávé, csész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AB3CF6E-D98C-5E87-3C76-78D9272E53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" y="11385927"/>
            <a:ext cx="1644417" cy="1644417"/>
          </a:xfrm>
          <a:prstGeom prst="rect">
            <a:avLst/>
          </a:prstGeom>
        </p:spPr>
      </p:pic>
      <p:pic>
        <p:nvPicPr>
          <p:cNvPr id="54" name="Kép 53" descr="A képen bögre, kávéscsésze, Ivóedények, asztali kerámiaáru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B362D23-DCBF-96D3-9E8A-8BD9CD27A9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02" y="11636557"/>
            <a:ext cx="1273713" cy="12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6837</TotalTime>
  <Words>235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170</cp:revision>
  <cp:lastPrinted>2020-10-14T10:13:42Z</cp:lastPrinted>
  <dcterms:created xsi:type="dcterms:W3CDTF">2020-04-21T06:52:21Z</dcterms:created>
  <dcterms:modified xsi:type="dcterms:W3CDTF">2026-01-21T08:26:08Z</dcterms:modified>
  <cp:category/>
</cp:coreProperties>
</file>