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Bouteille isotherme en acier inoxydable recyclé à double paroi avec couvercle en PP et mousqueton en aluminium recyclé.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788344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Enceinte sans fil en ABS recyclé avec support pour téléphone recouvert de bambou et chargeur rapide sans fil intégré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Mug de voyage en céramique recouvert de silicone avec couvercle en plastique PP.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Donnez à votre logo un aspect haut de gamme 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4847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050" dirty="0">
                <a:solidFill>
                  <a:schemeClr val="bg1"/>
                </a:solidFill>
              </a:rPr>
              <a:t>Choisissez parmi les options d'impression conçues pour transformer les dessins en une image de marque nette, durable et attrayante - des effets discrets ton sur ton aux décorations audacieuses et accrocheuses qui garantissent qu'une marque sera remarquée et mémorisée.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Mug isotherme isotherme en acier inoxydable recyclé à double paroi avec extérieur en plastique PP et bec verseur. Avec dragonne en RPET.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Mug en céramique de 300 ml, finition caoutchoutée douce au toucher, intérieur et bord noirs.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Stylo à bille et stylet tactile en aluminium recyclé, avec corps caoutchouté noir et parties métalliques brillantes colorées.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225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2026-01-21T08:26:29Z</dcterms:modified>
  <cp:category/>
</cp:coreProperties>
</file>