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C6375"/>
    <a:srgbClr val="EBEAF0"/>
    <a:srgbClr val="BFC4C9"/>
    <a:srgbClr val="51709E"/>
    <a:srgbClr val="3A4053"/>
    <a:srgbClr val="5B6066"/>
    <a:srgbClr val="272A3B"/>
    <a:srgbClr val="EEDB98"/>
    <a:srgbClr val="967446"/>
    <a:srgbClr val="E2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12" d="100"/>
          <a:sy n="112" d="100"/>
        </p:scale>
        <p:origin x="1662" y="-80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5C637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4988" y="9133114"/>
            <a:ext cx="2693844" cy="179010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940" y="7051408"/>
            <a:ext cx="2630362" cy="1752153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5" y="4927694"/>
            <a:ext cx="2708445" cy="181096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Inserisci qui i tuoi dati di riferimento!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Inserisci qui le tue condizioni promozionali!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240" y="5519483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Baruntse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AP800142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Borraccia termica in acciaio riciclato a doppia parete da 500ml. Con tappo in PP e moschettone in alluminio riciclato.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19807" y="9687615"/>
            <a:ext cx="210364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Hobofi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AP864137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Cassa wireless in ABS riciclato con supporto per cellulare rivestito in bambù, caricatore rapido wireless integrato (15 W), batteria ricaricabile integrata (1200 mAh).</a:t>
            </a:r>
            <a:endParaRPr lang="hu-HU" sz="1000" dirty="0"/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45837" y="7719350"/>
            <a:ext cx="2166880" cy="74167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Liberica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AP800549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Bicchiere da viaggio da 300ml. in ceramica rivestita con silicone e coperchio in plastica PP.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566" y="556338"/>
            <a:ext cx="5770016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5C637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623889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Conferisci al tuo marchio un stile esclusivo!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3999600"/>
            <a:ext cx="5042725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50" dirty="0">
                <a:solidFill>
                  <a:schemeClr val="bg1"/>
                </a:solidFill>
              </a:rPr>
              <a:t>Scegli tra le diverse tecniche di stampa disponibili per trasformare i tuoi progetti in elementi di branding chiari, efficaci e di grande impatto visivo: dagli effetti delicati tono su tono alle decorazioni più audaci e originali, che garantiscono al marchio visibilità e riconoscibilità.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6337"/>
            <a:ext cx="1628633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Manabi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AP800587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Bicchiere termico a doppia parete in acciaio riciclato da 350ml., con esterno e coperchio erogatore in plastica PP. Completo di laccetto in RPET.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10658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Kovary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AP800603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Tazza mug in ceramica da 300ml con finitura gommata morbida al tatto, interno e bordo neri.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Darkly Tap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AP800296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Penna a sfera capacitiva in alluminio riciclato con corpo gommato nero e parti colorate con finitura metallica lucida.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7" name="Kép 36" descr="A képen íróeszköz, irodaszerek, toll, Kiemelőeszközö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0D842D21-42FC-8DAF-0034-C4BC4B2B5BE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015" y="11598921"/>
            <a:ext cx="1348987" cy="1348987"/>
          </a:xfrm>
          <a:prstGeom prst="rect">
            <a:avLst/>
          </a:prstGeom>
        </p:spPr>
      </p:pic>
      <p:pic>
        <p:nvPicPr>
          <p:cNvPr id="46" name="Kép 45" descr="A képen fedél, kávé, csésze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4AB3CF6E-D98C-5E87-3C76-78D9272E532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32" y="11385927"/>
            <a:ext cx="1644417" cy="1644417"/>
          </a:xfrm>
          <a:prstGeom prst="rect">
            <a:avLst/>
          </a:prstGeom>
        </p:spPr>
      </p:pic>
      <p:pic>
        <p:nvPicPr>
          <p:cNvPr id="54" name="Kép 53" descr="A képen bögre, kávéscsésze, Ivóedények, asztali kerámiaáru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EB362D23-DCBF-96D3-9E8A-8BD9CD27A91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6602" y="11636557"/>
            <a:ext cx="1273713" cy="1273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6837</TotalTime>
  <Words>235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170</cp:revision>
  <cp:lastPrinted>2020-10-14T10:13:42Z</cp:lastPrinted>
  <dcterms:created xsi:type="dcterms:W3CDTF">2020-04-21T06:52:21Z</dcterms:created>
  <dcterms:modified xsi:type="dcterms:W3CDTF">2026-01-21T08:27:31Z</dcterms:modified>
  <cp:category/>
</cp:coreProperties>
</file>