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1548" y="-82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Dubbelwandige, gerecyclede roestvrijstalen geïsoleerde vacuümfles met PP-deksel en gerecyclede aluminium karabijnhaak.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Gerecycleerde ABS draadloze luidspreker met bamboe bedekte mobiele houder en ingebouwde draadloze snellader (15W).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Keramische reisbeker bedekt met siliconen en drinkdeksel van PP-kunststof.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Geef je logo een eersteklas uitstraling!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Kies uit bedrukkingsopties die bedoeld zijn om ontwerpen om te zetten in scherpe, duurzame en aantrekkelijke branding - van onopvallende ton sur ton effecten tot gedurfde, opvallende decoraties die ervoor zorgen dat een merk wordt opgemerkt en onthouden.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Dubbelwandige, geïsoleerde thermosbeker van gerecycled roestvrij staal met PP-kunststof buitenkant en drinkdeksel. Met RPET draagriem.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Keramische m met soft-touch rubberen afwerking en zwarte binnenkant en rand,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Gerecycleerde aluminium touchscreen-balpen met zwarte rubberen behuizing en gekleurde glanzende metalen afwerkingsonderdelen.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188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2026-01-21T08:27:50Z</dcterms:modified>
  <cp:category/>
</cp:coreProperties>
</file>