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Dwuścienna, izolowana butelka próżniowa ze stali nierdzewnej z prywką z PP i karabińczykiem z recyklingowanego aluminium. Pojemność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Głośnik bezprzewodowy z recyklingowanego ABS z uchwytem na telefon prytym bambusem i wbudowaną szybką ładowarką bezprzewodową (15 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Ceramiczny kubek podróżny pryty silikonem z prywką do picia z tworzywa sztucznego PP. 300ml.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Nadaj swojemu logo wygląd premium!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Wybieraj spośród opcji znakowania, które mają na celu przekształcenie projektów w ostry, trwały i atrakcyjny branding - od dyskretnych efektów ton w ton po odważne, przyciągające wzr dekoracje, które sprawią, że marka zostanie zauważona i zapamiętana.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Kubek termiczny z podwójnymi ściankami ze stali nierdzewnej z recyklingu z plastikiem PP na zewnątrz i prywką do picia. Z paskiem RPET do przenoszenia.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Kubek ceramiczny z miękkim w dotyku, gumowanym wykończeniem, z czarnym wnętrzem i rantem,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Długopis z recyklingowanego aluminium z końcówką do ekranów dotykowych, z czarną, gumowaną obudową i kolorowymi, błyszczącymi, metalowymi elementami.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2026-01-21T08:28:10Z</dcterms:modified>
  <cp:category/>
</cp:coreProperties>
</file>