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375"/>
    <a:srgbClr val="EBEAF0"/>
    <a:srgbClr val="BFC4C9"/>
    <a:srgbClr val="51709E"/>
    <a:srgbClr val="3A4053"/>
    <a:srgbClr val="5B6066"/>
    <a:srgbClr val="272A3B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4" d="100"/>
          <a:sy n="84" d="100"/>
        </p:scale>
        <p:origin x="2172" y="-55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88" y="9133114"/>
            <a:ext cx="2693844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1408"/>
            <a:ext cx="2630362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694"/>
            <a:ext cx="2708445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19483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Baruntse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AP800142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Sticlă termică, cu perete dublu, din oțel inoxidabil reciclat, izolată, cu capac din PP și carabină din aluminiu reciclat. 500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Hobofi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Difuzor wireless, din ABS reciclat, cu suport pentru telefon mobil acoperit cu bambus și încărcător rapid wireless încorporat (15 W).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53960" y="7786519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Liberica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AP800549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Cană de călătorie, din ceramică, acoperită cu silicon, cu capac de băut din plastic PP. 300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566" y="556338"/>
            <a:ext cx="5770016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Oferiți logo-ului dvs. un aspect premium!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Alegeți dintre opțiunile de imprimare menite să transforme desenele în branduri clare, durabile și atractive - de la efecte discrete ton pe ton până la decorațiuni îndrăznețe, atrăgătoare, care garantează că un brand este observat și reținut.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Pahar termoizolant, din oțel inoxidabil reciclat, cu perete dublu, cu exterior din plastic PP și capac pentru băutură. Cu curea de transport RPET. 350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1065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Kovary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AP800603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Cana din ceramică, cu finisaj cauciucat moale la atingere și interior și margine negre, 300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Darkly Tap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AP800296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Pix din aluminiu reciclat și stilou cu capăt pentru ecran tactil, cu corp cauciucat negru și părți finisate metalic lucios colorat.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7" name="Kép 36" descr="A képen íróeszköz, irodaszerek, toll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842D21-42FC-8DAF-0034-C4BC4B2B5B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15" y="11598921"/>
            <a:ext cx="1348987" cy="1348987"/>
          </a:xfrm>
          <a:prstGeom prst="rect">
            <a:avLst/>
          </a:prstGeom>
        </p:spPr>
      </p:pic>
      <p:pic>
        <p:nvPicPr>
          <p:cNvPr id="46" name="Kép 45" descr="A képen fedél, kávé, csész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AB3CF6E-D98C-5E87-3C76-78D9272E53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" y="11385927"/>
            <a:ext cx="1644417" cy="1644417"/>
          </a:xfrm>
          <a:prstGeom prst="rect">
            <a:avLst/>
          </a:prstGeom>
        </p:spPr>
      </p:pic>
      <p:pic>
        <p:nvPicPr>
          <p:cNvPr id="54" name="Kép 53" descr="A képen bögre, kávéscsésze, Ivóedények, asztali kerámiaáru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B362D23-DCBF-96D3-9E8A-8BD9CD27A9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02" y="11636557"/>
            <a:ext cx="1273713" cy="12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6837</TotalTime>
  <Words>242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170</cp:revision>
  <cp:lastPrinted>2020-10-14T10:13:42Z</cp:lastPrinted>
  <dcterms:created xsi:type="dcterms:W3CDTF">2020-04-21T06:52:21Z</dcterms:created>
  <dcterms:modified xsi:type="dcterms:W3CDTF">2026-01-21T08:28:26Z</dcterms:modified>
  <cp:category/>
</cp:coreProperties>
</file>