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C6375"/>
    <a:srgbClr val="EBEAF0"/>
    <a:srgbClr val="BFC4C9"/>
    <a:srgbClr val="51709E"/>
    <a:srgbClr val="3A4053"/>
    <a:srgbClr val="5B6066"/>
    <a:srgbClr val="272A3B"/>
    <a:srgbClr val="EEDB98"/>
    <a:srgbClr val="967446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0" d="100"/>
          <a:sy n="100" d="100"/>
        </p:scale>
        <p:origin x="1872" y="-71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2026. 01. 21.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4988" y="9133114"/>
            <a:ext cx="2693844" cy="1790102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1940" y="7051408"/>
            <a:ext cx="2630362" cy="1752153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27694"/>
            <a:ext cx="2708445" cy="1810961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240" y="5519483"/>
            <a:ext cx="2122075" cy="104374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Baruntse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AP800142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Dvojstenná vákuová fľaša z recyklovanej nerezovej ocele s viečkom z PP a karabínou z recyklovaného hliníka. 500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53960" y="9672262"/>
            <a:ext cx="210364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Hobofi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AP864137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/>
              <a:t>Bezdrôtový reproduktor z recyklovaného ABS plastu s držiakom na mobil potiahnutým bambusom a vstavanou bezdrôtovou rýchlonabíjačkou (15 W).</a:t>
            </a:r>
            <a:endParaRPr lang="hu-HU" sz="1000" dirty="0"/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53960" y="7786519"/>
            <a:ext cx="2166880" cy="74167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Liberica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AP800549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Silikónom potiahnutý keramický cestovný hrnček s PP plastovým odkvapkávacím viečkom. 300 ml.</a:t>
            </a:r>
            <a:endParaRPr lang="hu-HU" sz="1000" dirty="0">
              <a:solidFill>
                <a:prstClr val="black"/>
              </a:solidFill>
              <a:latin typeface="Calibri" panose="020F0502020204030204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566" y="556338"/>
            <a:ext cx="5770016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5C63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50053" y="3623889"/>
            <a:ext cx="5053609" cy="315872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20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Dodajte svojmu logu prémiový vzhľad!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3999600"/>
            <a:ext cx="504272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Vyberte si z možností tlače, ktorých cieľom je premeniť návrhy na ostré, odolné a atraktívne značky - od nenápadných efektov tón v tóne až po výrazné, pútavé dekorácie, ktoré zabezpečia, že si značku všimnete a zapamätáte.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186337"/>
            <a:ext cx="1628633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Manabi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AP800587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Dvojstenný termo hrnček z recyklovanej nerezovej ocele s vonkajším PP plastom a viečkom na pitie. S popruhom na prenášanie RPET. 350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3192827"/>
            <a:ext cx="1594644" cy="110658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Kovary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AP800603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Keramický hrnček s mäkkým pogumovaným povrchom a čiernym vnútrom a rajom, 300 ml.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226805"/>
            <a:ext cx="1628632" cy="139467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Darkly Tap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AP800296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Guľôčkové pero z recyklovaného hliníka na dotykovú obrazovku, s čiernym pogumovaným telom a farebnými lesklými kovovými časťami.</a:t>
            </a:r>
            <a:endParaRPr lang="hu-HU" sz="10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EBEA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7" name="Kép 36" descr="A képen íróeszköz, irodaszerek, toll, Kiemelőeszközök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0D842D21-42FC-8DAF-0034-C4BC4B2B5B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015" y="11598921"/>
            <a:ext cx="1348987" cy="1348987"/>
          </a:xfrm>
          <a:prstGeom prst="rect">
            <a:avLst/>
          </a:prstGeom>
        </p:spPr>
      </p:pic>
      <p:pic>
        <p:nvPicPr>
          <p:cNvPr id="46" name="Kép 45" descr="A képen fedél, kávé, csésze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4AB3CF6E-D98C-5E87-3C76-78D9272E532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032" y="11385927"/>
            <a:ext cx="1644417" cy="1644417"/>
          </a:xfrm>
          <a:prstGeom prst="rect">
            <a:avLst/>
          </a:prstGeom>
        </p:spPr>
      </p:pic>
      <p:pic>
        <p:nvPicPr>
          <p:cNvPr id="54" name="Kép 53" descr="A képen bögre, kávéscsésze, Ivóedények, asztali kerámiaáru látható&#10;&#10;Előfordulhat, hogy az AI által létrehozott tartalom helytelen.">
            <a:extLst>
              <a:ext uri="{FF2B5EF4-FFF2-40B4-BE49-F238E27FC236}">
                <a16:creationId xmlns:a16="http://schemas.microsoft.com/office/drawing/2014/main" id="{EB362D23-DCBF-96D3-9E8A-8BD9CD27A91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602" y="11636557"/>
            <a:ext cx="1273713" cy="127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6837</TotalTime>
  <Words>209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170</cp:revision>
  <cp:lastPrinted>2020-10-14T10:13:42Z</cp:lastPrinted>
  <dcterms:created xsi:type="dcterms:W3CDTF">2020-04-21T06:52:21Z</dcterms:created>
  <dcterms:modified xsi:type="dcterms:W3CDTF">2026-01-21T08:28:51Z</dcterms:modified>
  <cp:category/>
</cp:coreProperties>
</file>