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E5DD"/>
    <a:srgbClr val="B6774D"/>
    <a:srgbClr val="EBECE7"/>
    <a:srgbClr val="E9EAE9"/>
    <a:srgbClr val="3A52A5"/>
    <a:srgbClr val="5C6375"/>
    <a:srgbClr val="EBEAF0"/>
    <a:srgbClr val="BFC4C9"/>
    <a:srgbClr val="51709E"/>
    <a:srgbClr val="3A40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40" y="-64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2026. 03. 16.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094" y="9135978"/>
            <a:ext cx="2677631" cy="1784373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687" y="7054212"/>
            <a:ext cx="2620867" cy="1746545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6815" y="4930721"/>
            <a:ext cx="2708445" cy="1804907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GB" sz="1200" spc="-5" dirty="0">
                <a:solidFill>
                  <a:srgbClr val="65656A"/>
                </a:solidFill>
                <a:cs typeface="OpenSans-Light"/>
              </a:rPr>
              <a:t>Zde zadejte své kontaktní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GB" sz="900" dirty="0">
                <a:solidFill>
                  <a:schemeClr val="bg1"/>
                </a:solidFill>
              </a:rPr>
              <a:t>Zde umístěte své propagační podmínky!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GB" sz="90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GB" sz="1000" b="1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GB" sz="1000" b="1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168049" y="5634461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hu-HU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Pascha</a:t>
            </a:r>
            <a:r>
              <a:rPr lang="hu-HU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hu-HU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AP808043</a:t>
            </a:r>
            <a:endParaRPr lang="hu-HU" sz="105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Sada 6 barevných křídových vajíček v kartonové krabičce na vajíčka.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  <a:p>
            <a:endParaRPr lang="hu-HU" sz="100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119807" y="9828547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Peyon</a:t>
            </a:r>
            <a: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AP800284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dirty="0" err="1"/>
              <a:t>Barevné hroty voskovek (6 ks) v průhledné nádobce ve tvaru pera.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145647" y="7796106"/>
            <a:ext cx="216688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 err="1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Rebunny</a:t>
            </a:r>
            <a:r>
              <a:rPr lang="hu-HU" sz="1200" b="1" dirty="0">
                <a:solidFill>
                  <a:prstClr val="black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AP800631</a:t>
            </a:r>
            <a:endParaRPr lang="hu-HU" sz="80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dirty="0">
                <a:solidFill>
                  <a:prstClr val="black"/>
                </a:solidFill>
                <a:latin typeface="Calibri" panose="020F0502020204030204"/>
              </a:rPr>
              <a:t>Plyšový králík z RPET polyesteru s tričkem na potisk.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GB" sz="1200" b="1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556338"/>
            <a:ext cx="5759449" cy="3010012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034" y="3562439"/>
            <a:ext cx="5763484" cy="1105211"/>
          </a:xfrm>
          <a:prstGeom prst="rect">
            <a:avLst/>
          </a:prstGeom>
          <a:solidFill>
            <a:srgbClr val="B6774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287885" y="3749149"/>
            <a:ext cx="5208801" cy="224950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400" b="1" cap="all" spc="15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Jste připraveni na zábavnou velikonoční kampaň s vajíčky?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61681" y="4124470"/>
            <a:ext cx="5053609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Naplňte košík barevnými křídami ve tvaru vajíček, hravými sadami barev a plyšovými zajíčky, ze kterých budou všichni skákat radostí.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6" y="1335340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SendCraft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AP715048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Papírová pohlednice s dřevěnou skládačkou na zakázku.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798003" y="13359893"/>
            <a:ext cx="1662618" cy="9273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Kentucky</a:t>
            </a:r>
            <a:endParaRPr lang="hu-HU" sz="1200" b="1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AP800416</a:t>
            </a:r>
            <a:endParaRPr lang="hu-HU" sz="14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Bambusové prkénko na krájení ve tvaru kuřete.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2077970" y="13366305"/>
            <a:ext cx="1628632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 err="1">
                <a:ea typeface="Open Sans" panose="020B0606030504020204" pitchFamily="34" charset="0"/>
                <a:cs typeface="Open Sans" panose="020B0606030504020204" pitchFamily="34" charset="0"/>
              </a:rPr>
              <a:t>BunnyFob</a:t>
            </a:r>
            <a:br>
              <a:rPr lang="hu-HU" sz="1200" b="1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200" dirty="0">
                <a:ea typeface="Open Sans" panose="020B0606030504020204" pitchFamily="34" charset="0"/>
                <a:cs typeface="Open Sans" panose="020B0606030504020204" pitchFamily="34" charset="0"/>
              </a:rPr>
              <a:t>AP800061</a:t>
            </a:r>
            <a:endParaRPr lang="hu-HU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dirty="0">
                <a:ea typeface="Open Sans" panose="020B0606030504020204" pitchFamily="34" charset="0"/>
                <a:cs typeface="Open Sans" panose="020B0606030504020204" pitchFamily="34" charset="0"/>
              </a:rPr>
              <a:t>Plyšový přívěsek na klíče se zajícem s tričkem na potisk.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GB" sz="1200" b="1" dirty="0">
                <a:ea typeface="Open Sans" panose="020B0606030504020204" pitchFamily="34" charset="0"/>
                <a:cs typeface="Open Sans" panose="020B0606030504020204" pitchFamily="34" charset="0"/>
              </a:rPr>
              <a:t>00,00 CZK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442911"/>
            <a:ext cx="1628633" cy="1618139"/>
          </a:xfrm>
          <a:prstGeom prst="rect">
            <a:avLst/>
          </a:prstGeom>
          <a:solidFill>
            <a:srgbClr val="F2E5D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33" name="Kép 32">
            <a:extLst>
              <a:ext uri="{FF2B5EF4-FFF2-40B4-BE49-F238E27FC236}">
                <a16:creationId xmlns:a16="http://schemas.microsoft.com/office/drawing/2014/main" id="{0DC7EC17-7B70-D289-2EE2-70ADAD923B2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526" y="11600991"/>
            <a:ext cx="1369735" cy="1369735"/>
          </a:xfrm>
          <a:prstGeom prst="rect">
            <a:avLst/>
          </a:prstGeom>
        </p:spPr>
      </p:pic>
      <p:pic>
        <p:nvPicPr>
          <p:cNvPr id="46" name="Kép 45">
            <a:extLst>
              <a:ext uri="{FF2B5EF4-FFF2-40B4-BE49-F238E27FC236}">
                <a16:creationId xmlns:a16="http://schemas.microsoft.com/office/drawing/2014/main" id="{DC3650E7-0B1D-9FAB-42AA-C28CC9B42EF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748" y="11530421"/>
            <a:ext cx="1319953" cy="1319953"/>
          </a:xfrm>
          <a:prstGeom prst="rect">
            <a:avLst/>
          </a:prstGeom>
        </p:spPr>
      </p:pic>
      <p:pic>
        <p:nvPicPr>
          <p:cNvPr id="54" name="Kép 53">
            <a:extLst>
              <a:ext uri="{FF2B5EF4-FFF2-40B4-BE49-F238E27FC236}">
                <a16:creationId xmlns:a16="http://schemas.microsoft.com/office/drawing/2014/main" id="{77F1CAED-4D9A-FA01-2FA0-68010D02ECD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751" y="11578426"/>
            <a:ext cx="1347107" cy="134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6877</TotalTime>
  <Words>140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175</cp:revision>
  <cp:lastPrinted>2020-10-14T10:13:42Z</cp:lastPrinted>
  <dcterms:created xsi:type="dcterms:W3CDTF">2020-04-21T06:52:21Z</dcterms:created>
  <dcterms:modified xsi:type="dcterms:W3CDTF">2026-03-16T15:24:16Z</dcterms:modified>
  <cp:category/>
</cp:coreProperties>
</file>