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106" d="100"/>
          <a:sy n="106" d="100"/>
        </p:scale>
        <p:origin x="1776" y="-71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Geben Sie Ihre Kontaktdaten hier ein!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Geben Sie Ihre Aktionskonditionen hier ein!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6-teiliges, farbiges Kreideeier-Set in Einer-Kartonbox.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Farbige Wachsmalerspitzen (6 Stk.) in transparentem, stifteförmigen Behälter.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RPET-Plüschhase mit bedruckbarem T-Shirt aus RPET-Polyester.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361682" y="3708839"/>
            <a:ext cx="5179039" cy="44469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Sind Sie bereit für eine lustige Osterkampagne mit vielen Eiern?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207460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Füllen Sie den Korb mit farbenfroher Kreide in Eiform, spielerischen Malsets und kuscheligen Hasenplüschtieren, die alle zum Hüpfen bringen.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Individuelle Postkarte mit Holzpuzzle.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Schneidebrett aus Bambus in Hühnerform.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Plüschhasen-Schlüsselanhänger mit bedruckbarem T-Shirt.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124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175</cp:revision>
  <cp:lastPrinted>2020-10-14T10:13:42Z</cp:lastPrinted>
  <dcterms:created xsi:type="dcterms:W3CDTF">2020-04-21T06:52:21Z</dcterms:created>
  <dcterms:modified xsi:type="dcterms:W3CDTF">2026-03-16T15:24:43Z</dcterms:modified>
  <cp:category/>
</cp:coreProperties>
</file>