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8" d="100"/>
          <a:sy n="98" d="100"/>
        </p:scale>
        <p:origin x="3216" y="-14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Place your contact details here!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Place your promotional conditions here!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Set of 6 </a:t>
            </a:r>
            <a:r>
              <a:rPr lang="en-US" sz="1000" dirty="0" err="1">
                <a:solidFill>
                  <a:prstClr val="black"/>
                </a:solidFill>
                <a:latin typeface="Calibri" panose="020F0502020204030204"/>
              </a:rPr>
              <a:t>coloured</a:t>
            </a: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 chalk eggs in a cardboard egg 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Coloured</a:t>
            </a:r>
            <a:r>
              <a:rPr lang="en-US" sz="1000" dirty="0"/>
              <a:t> crayon tips (6 pcs) in transparent, pen shaped container.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 plush rabbit with printable T-shirt in RPET polyester.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053609" cy="28554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Ready for an egg-</a:t>
            </a:r>
            <a:r>
              <a:rPr lang="en-US" b="1" cap="all" spc="15" dirty="0" err="1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stra</a:t>
            </a:r>
            <a:r>
              <a:rPr lang="en-US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 fun Easter campaign? 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Fill the basket with colorful egg-shaped chalks, playful paint sets and cuddly bunny plushies that will have everyone hopping with joy.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Custom made paper postcard with wooden craft puzzle.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Chicken shaped bamboo cutting board.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Plush bunny keyring with printable T-shirt.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136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174</cp:revision>
  <cp:lastPrinted>2020-10-14T10:13:42Z</cp:lastPrinted>
  <dcterms:created xsi:type="dcterms:W3CDTF">2020-04-21T06:52:21Z</dcterms:created>
  <dcterms:modified xsi:type="dcterms:W3CDTF">2026-03-16T15:14:47Z</dcterms:modified>
  <cp:category/>
</cp:coreProperties>
</file>