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7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¡Introduzca aquí sus datos de contacto!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Juego de 6 huevos de tiza de colores en una huevera de cartón.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Juego de 6 ceras para dibujar con soporte en forma de bolígrafo.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Conejo de peluche RPET con camiseta personalizable de poliéster RPET.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1" y="3779575"/>
            <a:ext cx="5053609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¿Preparado para una campaña de Pascua muy divertida?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12447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Llena la cesta de tizas de colores en forma de huevo, divertidos juegos de pintura y peluches de conejitos que harán que todos salten de alegría.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Tarjeta postal de papel personalizada con rompecabezas de madera.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Tabla de cortar de bambú con forma de pollo.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Llavero de peluche con forma de conejo y camiseta imprimible.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157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2026-03-16T15:25:10Z</dcterms:modified>
  <cp:category/>
</cp:coreProperties>
</file>