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8" d="100"/>
          <a:sy n="118" d="100"/>
        </p:scale>
        <p:origin x="1548" y="-9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Lot de 6 œufs craie de couleur dans une boîte à œufs en carton.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Pointes de crayons de couleur (6 pièces) dans un support transparent en forme de stylo.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Lapin en peluche RPET avec t-shirt imprimable en polyester RPET.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89467" y="3733739"/>
            <a:ext cx="520563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Prêt pour une campagne de Pâques très amusante 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7343" y="4035547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Remplissez le panier de craies colorées en forme d'œuf, de sets de peinture ludiques et de peluches en forme de lapin qui feront sauter tout le monde au plafond.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Carte postale personnalisable en papier avec puzzle en bois.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Planche à découper en bambou en forme de poule.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Porte-clés lapin en peluche avec T-shirt imprimable.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158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2026-03-16T15:25:57Z</dcterms:modified>
  <cp:category/>
</cp:coreProperties>
</file>