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8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6 darab színes tojás formájú kréta, karton dobozban.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Színes zsírkréták (6 db) átlátszó, toll alakú dobozban.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plüss nyuszi nyomtatható RPET poliészter pólóval.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053609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Készen állsz egy szórakoztató húsvéti kampányra?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Töltsd meg a kosarat színes tojás alakú krétákkal, játékos festőkészletekkel és plüssökkel, melyektől mindenki ugrálni fog az örömtől.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Egyedi gyártású papír képeslap fa kirakóssal.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Csirke alakú bambusz vágódeszka.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Plüss nyuszi kulcstartó nyomtatható pólóval.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122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2026-03-16T15:23:49Z</dcterms:modified>
  <cp:category/>
</cp:coreProperties>
</file>