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5DD"/>
    <a:srgbClr val="B6774D"/>
    <a:srgbClr val="EBECE7"/>
    <a:srgbClr val="E9EAE9"/>
    <a:srgbClr val="3A52A5"/>
    <a:srgbClr val="5C6375"/>
    <a:srgbClr val="EBEAF0"/>
    <a:srgbClr val="BFC4C9"/>
    <a:srgbClr val="51709E"/>
    <a:srgbClr val="3A4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8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1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4212"/>
            <a:ext cx="2620867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30721"/>
            <a:ext cx="2708445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634461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AP808043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Set di 6 uova in gesso colorato contenute in una confezione di cartoncino.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Peyon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 err="1"/>
              <a:t>Punte di pastelli colorati (6 pezzi) in contenitore trasparente a forma di penna.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Rebunny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AP800631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Coniglio in peluche RPET con maglietta stampabile in poliestere RPET.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6338"/>
            <a:ext cx="5759449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65481" y="3790532"/>
            <a:ext cx="5053609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Pronto per una campagna pasquale ancora più speciale?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124470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Riempi il cestino di gessetti colorati a forma di uovo, con allegri set di colori e morbidi coniglietti di peluche che renderanno tutti felici.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SendCraft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Cartolina postale personalizzata con puzzle artigianale in legno.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Kentucky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AP800416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Tagliere in bambù a forma di pollo.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BunnyFob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AP800061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Portachiavi con coniglietto in peluche e maglietta stampabile.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0DC7EC17-7B70-D289-2EE2-70ADAD923B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6" y="11600991"/>
            <a:ext cx="1369735" cy="1369735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DC3650E7-0B1D-9FAB-42AA-C28CC9B42E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748" y="11530421"/>
            <a:ext cx="1319953" cy="1319953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77F1CAED-4D9A-FA01-2FA0-68010D02EC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1" y="11578426"/>
            <a:ext cx="134710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6877</TotalTime>
  <Words>152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175</cp:revision>
  <cp:lastPrinted>2020-10-14T10:13:42Z</cp:lastPrinted>
  <dcterms:created xsi:type="dcterms:W3CDTF">2020-04-21T06:52:21Z</dcterms:created>
  <dcterms:modified xsi:type="dcterms:W3CDTF">2026-03-16T15:26:19Z</dcterms:modified>
  <cp:category/>
</cp:coreProperties>
</file>