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1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Set van 6 gekleurde krijt eieren in een kartonnen eierdoos.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Gekleurde krijtpunten (6 stuks) in transparante, penvormige container.</a:t>
            </a:r>
            <a:r>
              <a:rPr lang="en-US" sz="1000" dirty="0"/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RPET pluche konijn met bedrukbaar T-shirt in RPET polyester.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61682" y="3708839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Klaar voor een superleuke paascampagne?</a:t>
            </a:r>
            <a:r>
              <a:rPr lang="en-US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/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124470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Vul de mand met kleurrijk krijt in de vorm van een ei, speelse verfsets en knuffelige konijntjes die iedereen zullen laten huppelen van plezier.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papieren ansichtkaart met houten knutselpuzzel.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Bamboe snijplank in de vorm van een kip.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Pluche konijntje sleutelhanger met bedrukbaar T-shirt.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136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174</cp:revision>
  <cp:lastPrinted>2020-10-14T10:13:42Z</cp:lastPrinted>
  <dcterms:created xsi:type="dcterms:W3CDTF">2020-04-21T06:52:21Z</dcterms:created>
  <dcterms:modified xsi:type="dcterms:W3CDTF">2026-03-16T15:14:47Z</dcterms:modified>
  <cp:category/>
</cp:coreProperties>
</file>