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60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Zestaw 6 kolorowych jajek kredowych w kartonowym pudełku na jajka.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Kolorowe końcówki kredek świecowych (6 szt.) w przezroczystym pojemniku w kształcie długopisu.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Pluszowy królik RPET w koszulce do nadruku z poliestru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Gotowi na zabawną kampanię wielkanocną?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066064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Wypełnij koszyk kolorowymi kredami w kształcie jajek, zabawnymi zestawami do malowania i pluszowymi króliczkami, które sprawią, że wszyscy będą skakać z radości.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Personalizowana pocztówka papierowa z drewnianą ozdobą.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Deska do krojenia w kształcie kury.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Brelok z pluszowym królikiem w komplecie z koszulką do nadruku.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141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2026-03-16T15:26:49Z</dcterms:modified>
  <cp:category/>
</cp:coreProperties>
</file>