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5DD"/>
    <a:srgbClr val="B6774D"/>
    <a:srgbClr val="EBECE7"/>
    <a:srgbClr val="E9EAE9"/>
    <a:srgbClr val="3A52A5"/>
    <a:srgbClr val="5C6375"/>
    <a:srgbClr val="EBEAF0"/>
    <a:srgbClr val="BFC4C9"/>
    <a:srgbClr val="51709E"/>
    <a:srgbClr val="3A40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79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B677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1" cy="1784373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4212"/>
            <a:ext cx="2620867" cy="174654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30721"/>
            <a:ext cx="2708445" cy="1804907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Plasati datele de contact aici!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Plasati conditiile promotionale aici!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049" y="5634461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Pascha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AP808043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Set de 6 ouă din cretă colorată, intr-o cutie de carton pentru ouă.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Peyon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AP800284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 err="1"/>
              <a:t>Vârfuri de creioane colorate (6 bucăți) într-un recipient transparent, în formă de stilou.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79610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Rebunny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AP800631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Iepure din pluș, RPET, cu tricou imprimabil din poliester RPET.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56338"/>
            <a:ext cx="5759449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B677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61681" y="3746893"/>
            <a:ext cx="5053609" cy="224950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Sunteți pregătiți pentru o campanie de Paște distractivă?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61681" y="4087760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Umple coșul cu cretă colorată în formă de ou, seturi de vopsea jucăușe și plușuri cu iepurași drăgălași ce îi vor face pe toți să țopăie de bucurie.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SendCraft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AP715048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Carte poștală personalizată, din hârtie, cu puzzle artizanal din lemn.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Kentucky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AP800416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Tocător din bambus, in formă de pui.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BunnyFob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AP800061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Breloc de pluș, în formă de iepuraș, cu tricou imprimabil.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0DC7EC17-7B70-D289-2EE2-70ADAD923B2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26" y="11600991"/>
            <a:ext cx="1369735" cy="1369735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DC3650E7-0B1D-9FAB-42AA-C28CC9B42EF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748" y="11530421"/>
            <a:ext cx="1319953" cy="1319953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77F1CAED-4D9A-FA01-2FA0-68010D02ECD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751" y="11578426"/>
            <a:ext cx="1347107" cy="134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6877</TotalTime>
  <Words>165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175</cp:revision>
  <cp:lastPrinted>2020-10-14T10:13:42Z</cp:lastPrinted>
  <dcterms:created xsi:type="dcterms:W3CDTF">2020-04-21T06:52:21Z</dcterms:created>
  <dcterms:modified xsi:type="dcterms:W3CDTF">2026-03-16T15:27:09Z</dcterms:modified>
  <cp:category/>
</cp:coreProperties>
</file>