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40" y="-6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Sada 6 farebných kriedových vajíčok v kartónovej krabičke na vajíčka.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Farebné hroty voskoviek (6 ks) v priehľadnej nádobke v tvare pera.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Plyšový králik z RPET polyesteru s tričkom na potlač.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098939" cy="44469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Ste pripravení na zábavnú veľkonočnú kampaň s vajíčkami?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202969"/>
            <a:ext cx="5053609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Naplňte košík farebnými kriedami v tvare vajíčok, hravými súpravami na maľovanie a plyšovými zajačikmi, z ktorých budú všetci skákať od radosti.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Papierová pohľadnica s drevenou skladačkou na zákazku.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Doska na krájanie z bambusu v tvare sliepky.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Plyšový prívesok na kľúče so zajacom s tričkom na potlač.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143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2026-03-16T15:27:35Z</dcterms:modified>
  <cp:category/>
</cp:coreProperties>
</file>