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72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Sportovní ručník z mikrovlákna RPET v přepravním pouzdře z netkané tkaniny RPET s charakteristickou etiketou RPET. Polyester RPET,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703167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Sportovní láhev z RPET se silikonovým úchopem, automaticky otevíratelným odklápěcím víčkem s integrovaným brčkem, silikonovým náustkem a bezpečnostním zámkem.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 stolní fotbal vyrobený z MDF dřeva. Obsahuje 2 míčky a posuvné počítadlo skóre. Dodává se v rozloženém stavu, vyžaduje montáž.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Fotbal spojuje lidi – tvoje značka může být součástí tohoto spojení. Promyšleně navrženými fanouškovskými produkty můžeš vytvářet momenty, které přesahují samotnou hru. Jednoduše, viditelně a zapamatovatelně.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Nafukovací fandící tyče, 2 ks v balení, pro jednorázové použití. Dodáváno s náústkem. Vyrobeno z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Ruka na fandění z EVA pěny.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Baseballová čepice s 5ti panely a suchým zipem, 100% bavlna.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195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2026-04-09T10:39:15Z</dcterms:modified>
  <cp:category/>
</cp:coreProperties>
</file>