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C946"/>
    <a:srgbClr val="F0C33A"/>
    <a:srgbClr val="D41B21"/>
    <a:srgbClr val="BCF3ED"/>
    <a:srgbClr val="BA1232"/>
    <a:srgbClr val="A00210"/>
    <a:srgbClr val="9CD2DA"/>
    <a:srgbClr val="E9EAEF"/>
    <a:srgbClr val="E9EBF0"/>
    <a:srgbClr val="DAD9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75" d="100"/>
          <a:sy n="75" d="100"/>
        </p:scale>
        <p:origin x="2322" y="-22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D41B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54212"/>
            <a:ext cx="2620865" cy="174654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Place your promotional conditions here!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Endure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AP800327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RPET 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>microfibre</a:t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 sport towel in RPET non-woven carry pouch with distinctive RPET label. RPET polyester, 140 g/m².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Fitgrip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AP800612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RPET sport bottle with silicone grip, auto open flip-top drinking lid with integrated straw, silicone mouth piece and safety lock.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3" y="7628146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DeskChamp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AP800611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Mini table football game made of MDF wood. Includes 2 balls and score counter sliders. Delivered flat-packed, requires assembly.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2" y="556337"/>
            <a:ext cx="5760414" cy="3017360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D41B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620201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Fan mode: ON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94608" y="3969976"/>
            <a:ext cx="505360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Football connects people – your brand can be part of that connection. With thoughtfully designed fan products, you can create moments that go beyond the game. Simple, visible, and memorable.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953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Stixy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AP761201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Inflatable cheering sticks, disposable, 2pcs. Delivered deflated, mouthpiece for inflating is included, made of LDPE.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88443"/>
            <a:ext cx="1662618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Fanly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AP721192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nn-NO" sz="1000" dirty="0">
                <a:ea typeface="Open Sans" panose="020B0606030504020204" pitchFamily="34" charset="0"/>
                <a:cs typeface="Open Sans" panose="020B0606030504020204" pitchFamily="34" charset="0"/>
              </a:rPr>
              <a:t>EVA foam cheering hand for fans.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19485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Reggie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AP761990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Baseball cap with 5 panels and 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>velcro</a:t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, material: 100% cotton.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CC1B9972-8BEF-9134-2ECF-BB4C42BF4CE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565" y="11382013"/>
            <a:ext cx="1733987" cy="1733987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506B940E-05DA-A985-3DD5-705A24E461B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" y="11225158"/>
            <a:ext cx="2216716" cy="2216716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A3DB4A65-5B61-91F9-F96D-471B9605E16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961" y="11640947"/>
            <a:ext cx="1231989" cy="123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6911</TotalTime>
  <Words>197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183</cp:revision>
  <cp:lastPrinted>2020-10-14T10:13:42Z</cp:lastPrinted>
  <dcterms:created xsi:type="dcterms:W3CDTF">2020-04-21T06:52:21Z</dcterms:created>
  <dcterms:modified xsi:type="dcterms:W3CDTF">2026-04-09T10:37:38Z</dcterms:modified>
  <cp:category/>
</cp:coreProperties>
</file>