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30" d="100"/>
          <a:sy n="130" d="100"/>
        </p:scale>
        <p:origin x="1344" y="-9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¡Introduzca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Toalla deportiva de microfibra RPET en funda de tejido sin tejer RPET con etiqueta distintiva RPET. Poliéster RPET,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703167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Bidón de RPET con cinta de silicona, tapa abatible automática con pajita integrada, boquilla de silicona y cierre de seguridad.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 futbolín de madera MDF. Incluye 2 pelotas y marcadores para la puntuación. Se entrega desmontado, requiere montaje.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El fútbol conecta a las personas – tu marca puede formar parte de esa conexión. Con productos para fans diseñados cuidadosamente, puedes crear momentos que van más allá del juego. Simples, visibles y memorables.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Bastones de animación hinchables, desechables, 2 uds. Se entregan desinflados, boquilla para inflar incluida, fabricados en LDPE.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Mano de animación de espuma EVA para los aficionados.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Gorra de béisbol con 5 paneles y velcro, material: 100% algodón.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211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2026-04-09T10:40:00Z</dcterms:modified>
  <cp:category/>
</cp:coreProperties>
</file>