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46"/>
    <a:srgbClr val="F0C33A"/>
    <a:srgbClr val="D41B21"/>
    <a:srgbClr val="BCF3ED"/>
    <a:srgbClr val="BA1232"/>
    <a:srgbClr val="A00210"/>
    <a:srgbClr val="9CD2DA"/>
    <a:srgbClr val="E9EAEF"/>
    <a:srgbClr val="E9EBF0"/>
    <a:srgbClr val="DA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6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Endure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AP800327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Serviette de sport en microfibre RPET dans une pochette en polyester non tissé RPET avec étiquette distinctive RPET. RPET polyester, 140 g/m².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709587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Gourde de sport en RPET avec poignée en silicone, bouchon à clapet à ouverture automatique avec paille intégrée, embout buccal en silicone et verrouillage de sécurité.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3" y="76281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DeskChamp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AP800611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Mini baby-foot en MDF. Comprend 2 balles et un compteur de points. Livré à plat, à monter soi-même.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" y="556337"/>
            <a:ext cx="5760414" cy="301736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D41B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Fan mode: ON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Le football rassemble les gens – ta marque peut faire partie de ce lien. Avec des produits supporters conçus avec soin, tu peux créer des moments qui vont au-delà du match. Simples, visibles et mémorables.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Stixy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AP761201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Tap-tap gonflables (2 pcs). Livré dégonflé avec valve/paille. LDPE.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Fanly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AP721192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nn-NO" sz="1000" dirty="0">
                <a:ea typeface="Open Sans" panose="020B0606030504020204" pitchFamily="34" charset="0"/>
                <a:cs typeface="Open Sans" panose="020B0606030504020204" pitchFamily="34" charset="0"/>
              </a:rPr>
              <a:t>Main en mousse EVA pour supporter.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Reggie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AP761990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Casquette base-ball 5 panneaux et fermeture velcro. 100% coton.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5C9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CC1B9972-8BEF-9134-2ECF-BB4C42BF4C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65" y="11382013"/>
            <a:ext cx="1733987" cy="1733987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506B940E-05DA-A985-3DD5-705A24E461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" y="11225158"/>
            <a:ext cx="2216716" cy="2216716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A3DB4A65-5B61-91F9-F96D-471B9605E1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61" y="11640947"/>
            <a:ext cx="1231989" cy="12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6911</TotalTime>
  <Words>202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2026-04-09T10:40:16Z</dcterms:modified>
  <cp:category/>
</cp:coreProperties>
</file>