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946"/>
    <a:srgbClr val="F0C33A"/>
    <a:srgbClr val="D41B21"/>
    <a:srgbClr val="BCF3ED"/>
    <a:srgbClr val="BA1232"/>
    <a:srgbClr val="A00210"/>
    <a:srgbClr val="9CD2DA"/>
    <a:srgbClr val="E9EAEF"/>
    <a:srgbClr val="E9EBF0"/>
    <a:srgbClr val="DAD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6" d="100"/>
          <a:sy n="96" d="100"/>
        </p:scale>
        <p:origin x="1950" y="-60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Endure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AP800327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RPET mikroszálas sporttörölköző RPET non-woven hordtáskában, megkülönböztető RPET címkével. RPET poliészter, 140 g/m².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08245" y="9703167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RPET sportkulacs szilikon markolattal, automatikusan nyíló, pattintható tetővel, beépített szívószállal, szilikon ivó résszel és biztonsági zárral.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3" y="76281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DeskChamp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AP800611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MDF fából készült mini asztali csocsó. 2 labdát és pontszámláló csúszkákat tartalmaz. Lapra szerelve szállítjuk, összeszerelést igényel.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4" y="556337"/>
            <a:ext cx="5770980" cy="301736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Fan mode: ON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Futball összeköti az embereket – a márkád is része lehet ennek a kapcsolatnak. Gondosan megtervezett szurkolói termékekkel olyan pillanatat teremthetsz, amelyek túlmutatnak a játékon. Egyszerűen, látványosan és emlékezetesen.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953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Stixy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AP761201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Felfújható, 2 db-os egyszer használatos szurkoló tapsrúd. Leeresztve és fúvókával szállítjuk. Anyaga: LDPE.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8844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Fanly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AP721192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nn-NO" sz="1000" dirty="0">
                <a:ea typeface="Open Sans" panose="020B0606030504020204" pitchFamily="34" charset="0"/>
                <a:cs typeface="Open Sans" panose="020B0606030504020204" pitchFamily="34" charset="0"/>
              </a:rPr>
              <a:t>EVA habból készült szurkolói kéz.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9485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Reggie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AP761990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5 paneles baseball sapka tépőzárral. Anyaga: 100% pamut.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CC1B9972-8BEF-9134-2ECF-BB4C42BF4C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65" y="11382013"/>
            <a:ext cx="1733987" cy="1733987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506B940E-05DA-A985-3DD5-705A24E461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" y="11225158"/>
            <a:ext cx="2216716" cy="2216716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A3DB4A65-5B61-91F9-F96D-471B9605E1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61" y="11640947"/>
            <a:ext cx="1231989" cy="12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6911</TotalTime>
  <Words>180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2026-04-09T10:40:51Z</dcterms:modified>
  <cp:category/>
</cp:coreProperties>
</file>