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C946"/>
    <a:srgbClr val="F0C33A"/>
    <a:srgbClr val="D41B21"/>
    <a:srgbClr val="BCF3ED"/>
    <a:srgbClr val="BA1232"/>
    <a:srgbClr val="A00210"/>
    <a:srgbClr val="9CD2DA"/>
    <a:srgbClr val="E9EAEF"/>
    <a:srgbClr val="E9EBF0"/>
    <a:srgbClr val="DAD9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1908" y="-6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Inserisci qui i tuoi dati di riferimento!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Endure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AP800327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Asciugamano sportivo in microfibra RPET contenuto in un sacchetto di tessuto non tessuto RPET ed etichetta RPET. Poliestere RPET, 140 g/m².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45646" y="9703167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Borraccia in RPET da 700ml, senza BPA, con impugnatura in silicone, tappo flip-top ad apertura automatica con cannuccia integrata, beccuccio in silicone e chiusura di sicurezza.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3" y="76281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DeskChamp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AP800611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Mini calcio balilla realizzato in legno MDF con 2 palline e cursori per il punteggio. Fornito in confezione piatta da assemblare.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2" y="556337"/>
            <a:ext cx="5760414" cy="301736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Fan mode: ON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94608" y="3969976"/>
            <a:ext cx="50536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Il calcio unisce le persone – il tuo brand può essere parte di questo legame. Con prodotti da tifoso progettati con cura, puoi creare momenti che vanno oltre la partita. Semplici, visibili e memorabili.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953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Stixy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AP761201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Bastoni gonfiabili tifo, usa e getta, 2pezzi. Consegnati sgonfiati, valvola gonfiaggio inclusa, materiale: LDPE.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8844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Fanly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AP721192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nn-NO" sz="1000" dirty="0">
                <a:ea typeface="Open Sans" panose="020B0606030504020204" pitchFamily="34" charset="0"/>
                <a:cs typeface="Open Sans" panose="020B0606030504020204" pitchFamily="34" charset="0"/>
              </a:rPr>
              <a:t>Mano per tifo stadio in EVA.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19485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Reggie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AP761990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Cappellino baseball 5 pannelli in 100% cotone, con chiusura in velcro.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CC1B9972-8BEF-9134-2ECF-BB4C42BF4CE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565" y="11382013"/>
            <a:ext cx="1733987" cy="1733987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506B940E-05DA-A985-3DD5-705A24E461B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" y="11225158"/>
            <a:ext cx="2216716" cy="2216716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A3DB4A65-5B61-91F9-F96D-471B9605E16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961" y="11640947"/>
            <a:ext cx="1231989" cy="123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6911</TotalTime>
  <Words>215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184</cp:revision>
  <cp:lastPrinted>2020-10-14T10:13:42Z</cp:lastPrinted>
  <dcterms:created xsi:type="dcterms:W3CDTF">2020-04-21T06:52:21Z</dcterms:created>
  <dcterms:modified xsi:type="dcterms:W3CDTF">2026-04-09T10:41:14Z</dcterms:modified>
  <cp:category/>
</cp:coreProperties>
</file>