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946"/>
    <a:srgbClr val="F0C33A"/>
    <a:srgbClr val="D41B21"/>
    <a:srgbClr val="BCF3ED"/>
    <a:srgbClr val="BA1232"/>
    <a:srgbClr val="A00210"/>
    <a:srgbClr val="9CD2DA"/>
    <a:srgbClr val="E9EAEF"/>
    <a:srgbClr val="E9EBF0"/>
    <a:srgbClr val="DAD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3" d="100"/>
          <a:sy n="93" d="100"/>
        </p:scale>
        <p:origin x="2004" y="-57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Endure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AP800327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RPET microvezel sporthanddoek in RPET non-woven draagtas met onderscheidend RPET-label. RPET-polyester, 140 g/m².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717721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RPET sportfles met siliconen grip, auto open flip-top drinkdeksel met geïntegreerd rietje, siliconen mondstuk en veiligheidsslot.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3" y="76281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DeskChamp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AP800611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Mini tafelvoetbalspel gemaakt van MDF hout. Inclusief 2 ballen en scoretellerschuifregelaars. Wordt flat-packed geleverd, vereist assemblage.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2" y="556337"/>
            <a:ext cx="5760414" cy="301736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Fan mode: ON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699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Voetbal verbindt mensen – jouw merk kan deel uitmaken van die verbinding. Met doordacht ontworpen fanartikelen kun je momenten creëren die verder gaan dan de wedstrijd. Eenvoudig, zichtbaar en memorabel.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953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Stixy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AP761201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Set van 2 opblaasbare klappers, voor eenmalig gebruik.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8844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Fanly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AP721192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nn-NO" sz="1000" dirty="0">
                <a:ea typeface="Open Sans" panose="020B0606030504020204" pitchFamily="34" charset="0"/>
                <a:cs typeface="Open Sans" panose="020B0606030504020204" pitchFamily="34" charset="0"/>
              </a:rPr>
              <a:t>EVA-schuim hand voor fans.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9485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Reggie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AP761990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Baseball cap met 5 panelen en klittenbandsluiting, materiaal 100% katoen.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CC1B9972-8BEF-9134-2ECF-BB4C42BF4C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565" y="11382013"/>
            <a:ext cx="1733987" cy="1733987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506B940E-05DA-A985-3DD5-705A24E461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" y="11225158"/>
            <a:ext cx="2216716" cy="2216716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A3DB4A65-5B61-91F9-F96D-471B9605E1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61" y="11640947"/>
            <a:ext cx="1231989" cy="123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6911</TotalTime>
  <Words>168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2026-04-09T10:41:31Z</dcterms:modified>
  <cp:category/>
</cp:coreProperties>
</file>